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7" r:id="rId8"/>
    <p:sldId id="266" r:id="rId9"/>
    <p:sldId id="269" r:id="rId10"/>
    <p:sldId id="270" r:id="rId11"/>
    <p:sldId id="28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6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3312367"/>
          </a:xfrm>
        </p:spPr>
        <p:txBody>
          <a:bodyPr>
            <a:normAutofit/>
          </a:bodyPr>
          <a:lstStyle/>
          <a:p>
            <a:pPr lvl="0"/>
            <a:r>
              <a:rPr lang="uk-UA" dirty="0" smtClean="0"/>
              <a:t/>
            </a:r>
            <a:br>
              <a:rPr lang="uk-UA" dirty="0" smtClean="0"/>
            </a:b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76672"/>
            <a:ext cx="7088832" cy="5090120"/>
          </a:xfrm>
        </p:spPr>
        <p:txBody>
          <a:bodyPr>
            <a:normAutofit lnSpcReduction="10000"/>
          </a:bodyPr>
          <a:lstStyle/>
          <a:p>
            <a:pPr lvl="0"/>
            <a:endParaRPr lang="en-US" sz="5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«Формування адаптаційної </a:t>
            </a:r>
            <a:r>
              <a:rPr lang="uk-UA" sz="5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поведінки  </a:t>
            </a:r>
            <a:r>
              <a:rPr lang="uk-UA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 студентів </a:t>
            </a:r>
            <a:r>
              <a:rPr lang="uk-UA" sz="5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нового </a:t>
            </a:r>
            <a:r>
              <a:rPr lang="uk-UA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набору2023-24н.рр» </a:t>
            </a:r>
            <a:endParaRPr lang="en-US" sz="5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63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132857"/>
            <a:ext cx="7408333" cy="34563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1.Форма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психологічного дослідження –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тестування.</a:t>
            </a:r>
          </a:p>
          <a:p>
            <a:pPr marL="0" indent="0">
              <a:buNone/>
              <a:defRPr/>
            </a:pP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2.Діагностичний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матеріал:</a:t>
            </a:r>
          </a:p>
          <a:p>
            <a:pPr marL="514350" indent="-514350">
              <a:buFontTx/>
              <a:buChar char="-"/>
              <a:defRPr/>
            </a:pP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методика дослідження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соціальної адаптації (за Кузнєцовим П.С.).</a:t>
            </a:r>
            <a:endParaRPr lang="uk-UA" sz="32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3.У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тестуванні взяли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участь 78   студентів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усіх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спеціальностей.</a:t>
            </a:r>
            <a:endParaRPr lang="uk-UA" sz="32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ru-RU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Процедура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проведення  </a:t>
            </a:r>
            <a:r>
              <a:rPr lang="uk-UA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психодіагностичного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дослідження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273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700809"/>
            <a:ext cx="8085584" cy="4896544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Спеціальність 061   Журналістика </a:t>
            </a:r>
          </a:p>
          <a:p>
            <a:pPr marL="0" indent="0" algn="r">
              <a:buNone/>
            </a:pPr>
            <a:endParaRPr lang="uk-UA" sz="40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uk-UA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uk-UA" sz="40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uk-UA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uk-UA" sz="40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alt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Результати </a:t>
            </a:r>
            <a:r>
              <a:rPr lang="uk-UA" alt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рівня соціальної адаптації в академічних групах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-PC\Downloads\chart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14620"/>
            <a:ext cx="7200800" cy="393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79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-PC\Downloads\chart (1)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700808"/>
            <a:ext cx="662473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013 Початкова освіта (11п/о)</a:t>
            </a:r>
            <a:endParaRPr lang="ru-RU" sz="36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84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-PC\Downloads\chart (7)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2060848"/>
            <a:ext cx="7272807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013 Початкова освіта (</a:t>
            </a:r>
            <a:r>
              <a:rPr lang="uk-UA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12п/о</a:t>
            </a:r>
            <a:r>
              <a:rPr lang="uk-UA" sz="4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7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-PC\Downloads\chart (3)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628800"/>
            <a:ext cx="720080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</a:t>
            </a:r>
            <a:r>
              <a:rPr lang="uk-UA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014 Середня освіта (Фізична культура)</a:t>
            </a:r>
            <a:endParaRPr lang="ru-RU" sz="40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1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-PC\Downloads\chart (4)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844824"/>
            <a:ext cx="763284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014 Середня освіта </a:t>
            </a:r>
            <a:r>
              <a:rPr lang="uk-UA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(Трудове навчання та технології)</a:t>
            </a:r>
            <a:endParaRPr lang="ru-RU" sz="4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-PC\Downloads\chart (8)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2060848"/>
            <a:ext cx="741682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</a:t>
            </a:r>
            <a:r>
              <a:rPr lang="uk-UA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012 </a:t>
            </a:r>
            <a:br>
              <a:rPr lang="uk-UA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Дошкільна освіта</a:t>
            </a:r>
            <a:endParaRPr lang="ru-RU" sz="4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5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08512"/>
          </a:xfrm>
        </p:spPr>
        <p:txBody>
          <a:bodyPr>
            <a:normAutofit fontScale="25000" lnSpcReduction="20000"/>
          </a:bodyPr>
          <a:lstStyle/>
          <a:p>
            <a:endParaRPr lang="uk-UA" b="1" dirty="0" smtClean="0"/>
          </a:p>
          <a:p>
            <a:endParaRPr lang="uk-UA" b="1" dirty="0" smtClean="0"/>
          </a:p>
          <a:p>
            <a:pPr marL="0" indent="0">
              <a:buNone/>
            </a:pPr>
            <a:r>
              <a:rPr lang="uk-UA" sz="11200" b="1" i="1" dirty="0" smtClean="0">
                <a:latin typeface="Times New Roman" pitchFamily="18" charset="0"/>
                <a:cs typeface="Times New Roman" pitchFamily="18" charset="0"/>
              </a:rPr>
              <a:t>Керівникам академічних груп:</a:t>
            </a:r>
          </a:p>
          <a:p>
            <a:pPr marL="0" indent="0">
              <a:buNone/>
            </a:pPr>
            <a:endParaRPr lang="ru-RU" sz="96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9600" b="1" dirty="0" smtClean="0">
                <a:latin typeface="Times New Roman" pitchFamily="18" charset="0"/>
                <a:cs typeface="Times New Roman" pitchFamily="18" charset="0"/>
              </a:rPr>
              <a:t>  1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.Звертати увагу на  психологічний стан студентів, у процесі комунікацій та  підвищувати рівень знань на тему психологічної підтримки,та </a:t>
            </a:r>
            <a:r>
              <a:rPr lang="uk-UA" sz="9600" dirty="0" err="1" smtClean="0">
                <a:latin typeface="Times New Roman" pitchFamily="18" charset="0"/>
                <a:cs typeface="Times New Roman" pitchFamily="18" charset="0"/>
              </a:rPr>
              <a:t>самопідтримки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на  онлайн занят</a:t>
            </a:r>
            <a:r>
              <a:rPr lang="uk-UA" sz="96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ях,частих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пропусків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lvl="0" indent="0"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З метою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зміщення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фокусу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уваги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стресових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залучати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студентів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ініціатив,допомоги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інщих,волонтерство,соціальні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проекти</a:t>
            </a: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9600" b="1" dirty="0" smtClean="0">
                <a:latin typeface="Times New Roman" pitchFamily="18" charset="0"/>
                <a:cs typeface="Times New Roman" pitchFamily="18" charset="0"/>
              </a:rPr>
              <a:t>  3.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За необхідності сприяти залученню студентів до  занять із практичним психологом.</a:t>
            </a:r>
          </a:p>
          <a:p>
            <a:pPr lvl="0"/>
            <a:endParaRPr lang="uk-UA" sz="9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368152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Психолого-педагогічні </a:t>
            </a:r>
            <a:r>
              <a:rPr lang="uk-UA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рекомендації</a:t>
            </a:r>
            <a:br>
              <a:rPr lang="uk-UA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813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63600" y="836712"/>
            <a:ext cx="7596832" cy="531802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sz="2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Використовувати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індивідуальний підхід до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студентів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з низьким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рівнем соціальної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адаптованості.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Забезпечити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умови для формування згуртованості студентського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колективу.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Створювати 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 академічних групах атмосферу психологічної підтримки здобувачів освіти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постійну співпрацю з психологом сприяти розвитку навичок адаптаційної поведінки студентів.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Приділяти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увагу активним формам роботи з академічними групами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колективні творчі справи, родинні свята,  екскурсії, години спілкування тощо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722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806489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8083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1222</TotalTime>
  <Words>215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 </vt:lpstr>
      <vt:lpstr>Процедура проведення  психодіагностичного дослідження</vt:lpstr>
      <vt:lpstr>Результати рівня соціальної адаптації в академічних групах</vt:lpstr>
      <vt:lpstr>Спеціальність 013 Початкова освіта (11п/о)</vt:lpstr>
      <vt:lpstr>Спеціальність 013 Початкова освіта (12п/о)</vt:lpstr>
      <vt:lpstr>Спеціальність 014 Середня освіта (Фізична культура)</vt:lpstr>
      <vt:lpstr>Спеціальність 014 Середня освіта  (Трудове навчання та технології)</vt:lpstr>
      <vt:lpstr>Спеціальність 012    Дошкільна освіта</vt:lpstr>
      <vt:lpstr> Психолого-педагогічні рекомендації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«Забезпечення умов для підвищення рівня соціальної адаптації студентів нового набору як основа їх психологічного здоров'я» </dc:title>
  <dc:creator>admin-PC</dc:creator>
  <cp:lastModifiedBy>admin-PC</cp:lastModifiedBy>
  <cp:revision>133</cp:revision>
  <dcterms:created xsi:type="dcterms:W3CDTF">2021-11-10T08:04:10Z</dcterms:created>
  <dcterms:modified xsi:type="dcterms:W3CDTF">2025-11-25T13:28:06Z</dcterms:modified>
</cp:coreProperties>
</file>