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89" r:id="rId4"/>
    <p:sldId id="287" r:id="rId5"/>
    <p:sldId id="288" r:id="rId6"/>
    <p:sldId id="290" r:id="rId7"/>
    <p:sldId id="291" r:id="rId8"/>
    <p:sldId id="292" r:id="rId9"/>
    <p:sldId id="269" r:id="rId10"/>
    <p:sldId id="270" r:id="rId11"/>
    <p:sldId id="28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18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04.11.2024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3312367"/>
          </a:xfrm>
        </p:spPr>
        <p:txBody>
          <a:bodyPr>
            <a:normAutofit/>
          </a:bodyPr>
          <a:lstStyle/>
          <a:p>
            <a:pPr lvl="0"/>
            <a:r>
              <a:rPr lang="uk-UA" dirty="0" smtClean="0"/>
              <a:t/>
            </a:r>
            <a:br>
              <a:rPr lang="uk-UA" dirty="0" smtClean="0"/>
            </a:b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476672"/>
            <a:ext cx="7088832" cy="5090120"/>
          </a:xfrm>
        </p:spPr>
        <p:txBody>
          <a:bodyPr>
            <a:normAutofit/>
          </a:bodyPr>
          <a:lstStyle/>
          <a:p>
            <a:pPr lvl="0"/>
            <a:endParaRPr lang="en-US" sz="54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5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«Результати  рівня адаптованості студентів нового </a:t>
            </a:r>
            <a:r>
              <a:rPr lang="uk-UA" sz="5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набору 2024-2025н.р.» </a:t>
            </a:r>
            <a:endParaRPr lang="en-US" sz="5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data:image/png;base64,iVBORw0KGgoAAAANSUhEUgAABLAAAALmCAYAAABSJm0fAAAAAXNSR0IArs4c6QAAIABJREFUeF7s3QeYVcXdx/EfvSkdBEWqFFERBEQQEMSIgCWKQRErQbHFvMYae+8lGntvoIioGEFQRFEEaYIoCCqiUkRQepP68p/du95dtty7t53yPfvwCLvnzPznMxeT/DIzp8TOnTt3igsBBBBAAAEEEEAAAQQQQAABBBBAAAGPCpQgwPLozFAWAggggAACCCCAAAIIIIAAAggggIATIMDig4AAAggggAACCCCAAAIIIIAAAggg4GkBAixPTw/FIYAAAggggAACCCCAAAIIIIAAAggQYPEZQAABBBBAAAEEEEAAAQQQQAABBBDwtAABlqenh+IQQAABBBBAAAEEEEAAAQQQQAABBAiw+AwggAACCCCAAAIIIIAAAggggAACCHhagADL09NDcQgggAACCCCAAAIIIIAAAggggAACBFh8BhBAAAEEEEAAAQQQQAABBBBAAAEEPC1AgOXp6aE4BBBAAAEEEEAAAQQQQAABBBBAAAECLD4DCCCAAAIIIIAAAggggAACCCCAAAKeFiDA8vT0UBwCCCCAAAIIIIAAAggggAACCCCAAAEWnwEEEEAAAQQQQAABBBBAAAEEEEAAAU8LEGB5enooDgEEEEAAAQQQQAABBBBAAAEEEECAAIvPAAIIIIAAAggggAACCCCAAAIIIICApwUIsDw9PRSHAAIIIIAAAggggAACCCCAAAIIIECAxWcAAQQQQAABBBBAAAEEEEAAAQQQQMDTAgRYnp4eikMAAQQQQAABBBBAAAEEEEAAAQQQIMDiM4AAAggggAACCCCAAAIIIIAAAggg4GkBAixPTw/FIYAAAggggAACCCCAAAIIIIAAAggQYPEZQAABBBBAAAEEEEAAAQQQQAABBBDwtAABlqenh+IQQAABBBBAAAEEEEAAAQQQQAABBAiw+AwggAACCCCAAAIIIIAAAggggAACCHhagADL09NDcQgggAACCCCAAAIIIIAAAggggAACBFh8BhBAAAEEEEAAAQQQQAABBBBAAAEEPC1AgOXp6aE4BBBAAAEEEEAAAQQQQAABBBBAAAECLD4DCCCAAAIIIIAAAggggAACCCCAAAKeFiDA8vT0UBwCCCCAAAIIIIAAAggggAACCCCAAAEWnwEEEEAAAQQQQAABBBBAAAEEEEAAAU8LEGB5enooDgEEEEAAAQQQQAABBBBAAAEEEECAAIvPAAIIIIAAAggggAACCCCAAAIIIICApwUIsDw9PRSHAAIIIIAAAggggAACCCCAAAIIIECAxWcAAQQQQAABBBBAAAEEEEAAAQQQQMDTAgRYnp4eikMAAQQQQAABBBBAAAEEEEAAAQQQIMDiM4AAAggggAACCCCAAAIIIIAAAggg4GkBAixPTw/FIYAAAggggAACCCCAAAIIIIAAAggQYPEZQAABBBBAAAEEEEAAAQQQQAABBBDwtAABlqenh+IQQAABBBBAAAEEEEAAAQQQQAABBAiw+AwggAACCCCAAAIIIIAAAggggAACCHhagADL09NDcQgggAACCCCAAAIIIIAAAggggAACng6wNm/erKeeekqLFy+Oa6ZKlSqlihUrqnbt2jrooIPUunVr92cuBBBAAAEEEEAAAQQQQAABBBBAAAH/CQQywMo7DWXKlFHnzp3Vo0cPlS1b1n+zRMUIIIAAAggggAACCCCAAAIIIIBAiAVCEWBF5rdZs2Y67bTTWI0V4g88Q0cAAQQQQAABBBBAAAEEEEAAAf8J+CrAqlatmo444gjZiqrCrnXr1mnhwoXu15YtW3Ld2q1bN/Xq1UslSpTw32xRMQIIIIAAAggggAACCCCAAAIIIBBCAV8FWPXq1dN5552n8uXLxzRVmzZt0muvvaZvvvkm5/499thDgwcP1l577RVTG9yEAAIIIIAAAggggAACCCCAAAIIIJBZgUAHWEa7ceNGPffcc/r5559zpHv27OnOw+JCAAEEEEAAAQQQQAABBBBAAAEEEPC+QOADLJuCr776SkOGDNGOHTvcjDRt2lQDBw6Uva2QCwEEEEAAAQQQQAABBBBAAAEEEEDA2wKhCLCWL1+uxx9/XBs2bHCzsc8++7itiBUqVPD27FAdAggggAACCCCAAAIIIIAAAggggIBCEWCtXr1ajzzyiNauXeumvHLlyrr44otVtWrV3T4C27Zt07x58zRjxgwtWrRI69evz1m5ZSu27Aythg0bqlOnTu6fsRwG//vvv+uTTz5xZ3FZDbYSrGTJkq6OAw44wG1ntHZjuezZ77//XhMnTnTbIu2cr507d+a016RJEx1++OEupCusts2bN+upp57S4sWLc3Vbp04dnX/++TG9qXHNmjUuGFy5cmWuNvr37682bdrEMhzuQQABBBBAAAEEEEAAAQQQQAABBIoUCGWAld8KLAuBpk6dqlGjRsnCnViuunXr6vTTT1etWrXyvd3CsDFjxriwKbJ9Mb8b7a2KvXv3dqFYYaGTBWBvvfWWLJAr7LI2LMjq27evatSoke+tBQVYVss555yj/fbbr0iCL774QsOGDXMBWvRFgFUkHTcggAACCCCAAAIIIIAAAggggEAcAqEIsObPn68XX3xRFijZ1ahRIw0aNEgW1thlAYwFTR9//PFuYUxRlhYQ2YqlKlWq5Lq1oDbLlSsn+/XHH3+4X5HLVndZ4NSuXbvdurS2xo8fr3Hjxmn79u1FlZTz84oVK+rMM89U48aNd3umoADLbuzevbt69epVaD9Wh5naarW8FwFWzFPEjQgggAACCCCAAAIIIIAAAgggEINA4AMsC1qGDh3qDnKPXHkDGltJNHz48JxwqHz58jriiCN0yCGHuG2GtqLJwq/ffvvNBUmzZ8/OtaIqv7caWrDz8ssva+vWra5ba2fAgAGqX7++a89WZM2cOVNvv/12TpBVvXp1XXDBBbuFYdOnT9eIESNy6rPnLZSyrYe2jbF06dJu1djcuXNdfXbmV+SqVq2aC+vyrhLLG2DZeWBWq42zXr167owwcyjosj6efPJJrVu3jgArhr9o3IIAAggggAACCCCAAAIIIIAAAsUXCHSAld/KJQtqLNDZd999ndqWLVv09NNP66effnJ/tp/bqiXbglfQlTdQyruiK+/qJDvfavDgwdprr712a/LDDz/U2LFj3fctmDrxxBN12GGH5dxn52dZUBTZNmgrtfr06ePOucpvu6GNx8I4C9kiW/uaNWums88+2wVdkStvgGXBmh1yb/3ZCjF7S6ONq6Br8uTJbjujXZEVZZF7WYFV/L+QPIkAAggggAACCCCAAAIIIIAAArsLBC7AspVNdlD6t99+q08//dStRoo+o6lt27bq169fTvhjB6I///zzOSulOnfurOOPP77Qz0re0CvviiULh95//313yPqKFStkfRbU5sKFC/Xcc8/lrMLKuzosOuCyorp16+a29xV2VpbVZ23+8MMPbhz5nWuVN8Cyw+QtiLLVaHYVto3QVmo988wzstqtbTuw3c4PI8DiXzEIIIAAAggggAACCCCAAAIIIJAKAV8FWIkC2CojW1lkZ0NFrkjQ9euvv7oterZSKbI6q7D+7PynOXPmuFvsHCzb+mdvFYz3spDJwiYLnfIGR3lDpoK2GObXZ95gzrZDnnrqqTm35hdg2flbtu3RQsAGDRro3HPPVdmyZXdr3t7OaAGWvQHR3lpoK8ZsKyQBVryzz/0IIIAAAggggAACCCCAAAIIIBCLQGgCLAuv7I2BdhZVMq7oAMuCq4svvjjutm1l2MiRIzVp0iRXUt4thLZ67PHHH3db++zKG0IVNg4Ll5566iktWbLE3ZbfKjH7+eLFi93PbQWWbV+0/mwbYd6tltF9Ra8Ks5VaFmK9+uqrBFjJ+GDRBgIIIIAAAggggAACCCCAAAII7CYQ6ADLzouy4MZClhYtWqhkyZLF/ghEDnG3w9ntQPilS5fmHKoeb4BlK5xWrVqlDz74QLNmzco5EN7OyLKzsuzMLLvyvj3RAqaOHTvGPIbCQrb8VmCdddZZeu2113K2Efbu3dttWYy+Nm7cqCeeeELLli3LCbnscHsCrJinhRsRQAABBBBAAAEEEEAAAQQQQCBOAV8FWPZGPXs7oJ27VNhlW+1q1qypPffcM+7Qys53srOr7FB3W51kWwvXr1/vtssVdMUaYL333nv66KOP8m3GtiHa9sXog97tLYWJBEPR/VWqVMltc6xdu7brv6AAy8K5IUOGuFAt7+H09lz01sTINkPbSplInXF+ZrkdAQQQQAABBBBAAAEEEEAAAQRCJuCrACvvNrhkzpVtm7O36llAY+FNPFeiAZZtHWzatKk7oyqy+sr6T2aAlffNggUFWGvWrHHbCFeuXOnOCrNzsPbZZ58cDjOyNxDaFVmhlWid8VhzLwIIIIAAAggggAACCCCAAAIIhE+AAEvS9OnTXXhlq68KumzVl62SatKkiQ466CB9/PHHsu2EdsUaYNkzEydOdM/YlkRb1RX9hkRr3w6Zr1Wrlrsn0WBo1KhRmjBhQr41FhRgWT22jdD6jg6p7Pf2dsfIGVm2us22O9qKrkTrDN9fO0aMAAIIIIAAAggggAACCCCAAALxCIQ+wFqwYIFeeumlXFsE7aD3/fff362K2nvvvd1WxLzbFpNxiLuFSGPGjHErmiJBloVjp512muz8rrxvKEzHGVj24YneRmgGFqpZPdHftzPF7Mws+z4BVjx/5bgXAQQQQAABBBBAAAEEEEAAAQTiFQh1gLV9+3ZZEBVZSWWHvB955JE66qijCj07y8KmF154Qd98843zjnUFVn6TYyuxhg4dqq+//tr9OPqsqkTeQmhvLrTD1u0ML7tieQuhBVJ2RW8jjNRjq8IiK7Nsy+Mpp5zi3opoFwFWvH/tuB8BBBBAAAEEEEAAAQQQQAABBOIRCHWAZUHNo48+qtWrV+cb8hQEGb2VLr8Ay1Z1zZ49W999953bDnjmmWe6lUoFXdEBUNmyZd2Kp8aNG+920LodTm8HsVepUqXIOY4+bN1utrDJztiKXAVtIbSfW0D38ssv54RqtvLLVlw99thjLtzKWwcBVpHTwQ0IIIAAAggggAACCCCAAAIIIJCAQKgDLAuuHnnkEXe2k13R2+UKM500aZJGjhyZs+0v7wqs6Lf/5T08Pb92owOg0qVLu615zZs3d7d++OGHGjt2bM5j3bp1U69evWSroAq6tmzZoueee85tQbTLVpYNGDDAnd0VS4Bl93zxxRcaNmyYG6O5HHDAATljbtOmjQvDIjUQYCXwN5BHEUAAAQQQQAABBBBAAAEEEECgSIFQB1h5V1LZW/fOOeccNWjQIF84C3MsvBo9enSuA9/zBlh5Vz/Vr1/fraqy9vNetoXQtiN+++237kd53/xnb0d88sknc1aJ2UquPn366PDDD883xLLwavjw4W4FWORcLVvNZf3b6q5YA6xVq1blrLiymmwr4YoVK1wYdsYZZ7hAK3IRYBX594wbEEAAAQQQQAABBBBAAAEEEEAgAYFQB1h537hnjhbU9OzZU61bt1b58uUd7bp169x5V59++qnsXKroNwfaz+2Q94suushtrbMrbyhl37O39fXr10/77rtvTvBkK8Ds7Yd2BlekzejD0SPzam9JHDFihOzMLrts5ZOFUj169FDDhg1lq7ZsS+DcuXM1fvx4V2PkqlChgtvCaG9PjL4K20Jo9+XdRhh5tk6dOjr//PNzhXEEWAn8DeRRBBBAAAEEEEAAAQQQQAABBBAoUiDUAZbp2CHntsJp/fr1RWJFbrBgq1mzZu6tfBb05LdN0FYrPfPMM7KVTNGX3Wu/tm7dmuvNh3aPhWeDBg3SPvvsk+sZ68OCqXHjxuWEWLEUayunLDRr2bLlbrcXFWDZA9HbCCMNdO7cWccff3yu9giwYpkN7kEAAQQQQAABBBBAAAEEEEAAgeIKhD7AMriffvpJQ4YMydmmVxCmbZ+zMMi28FkA9PTTT2vjxo3udjvovGPHjrketRDrlVde0S+//FLk/NjqLdualze8in7QVoHZiq3IofMFNWortGzFVd++fVWjRo18b4slwLKVXBbu2Qo0uwo6z4sAq8jp5QYEEEAAAQQQQAABBBBAAAEEEEhAgAArG8/OjpoxY4YmT54sO3fKVkjZVaZMGVWtWlUHHnigC6js93blDYDs3Kxzzz031zlTdt+OHTtkZ2JNnDhRP//8s1t1ZSuqLGSy7X0WWLVv316tWrVy50sVddn2RNtyOHXq1Fzt2dlYtpVx//33V9euXQsMriLtxxJg2ZbFF1980fVnV0FjJMAqatb4OQIIIIAAAggggAACCCCAAAIIJCLg6QArkYHxLAIIIIAAAggggAACCCCAAAIIIIBAMAQIsIIxj4wCAQQQQAABBBBAAAEEEEAAAQQQCKwAAVZgp5aBIYAAAggggAACCCCAAAIIIIAAAsEQIMAKxjwyCgQQQAABBBBAAAEEEEAAAQQQQCCwAgRYgZ1aBoYAAggggAACCCCAAAIIIIAAAggEQ4AAKxjzyCgQQAABBBBAAAEEEEAAAQQQQACBwAoQYAV2ahkYAggggAACCCCAAAIIIIAAAgggEAwBAqxgzCOjQAABBBBAAAEEEEAAAQQQQAABBAIrQIAV2KllYAgggAACCCCAAAIIIIAAAggggEAwBAiwgjGPjAIBBBBAAAEEEEAAAQQQQAABBBAIrAABVmCnloEhgAACCCCAAAIIIIAAAggggAACwRAgwArGPDIKBBBAAAEEEEAAAQQQQAABBBBAILACBFiBnVoGhgACCCCAAAIIIIAAAggggAACCARDgAArGPPIKBBAAAEEEEAAAQQQQAABBBBAAIHAChBgBXZqGRgCCCCAAAIIIIAAAggggAACCCAQDAECrGDMI6NAAAEEEEAAAQQQQAABBBBAAAEEAitAgBXYqWVgCCCAAAIIIIAAAggggAACCCCAQDAECLCCMY+MAgEEEEAAAQQQQAABBBBAAAEEEAisAAFWYKeWgSGAAAIIIIAAAggggAACCCCAAALBECDACsY8MgoEEEAAAQQQQAABBBBAAAEEEEAgsAIEWIGdWgaGAAIIIIAAAggggAACCCCAAAIIBEOAACsY88goEEAAAQQQQAABBBBAAAEEEEAAgcAKEGAFdmoZGAIIIIAAAggggAACCCCAAAIIIBAMAQKsYMwjo0AAAQQQQAABBBBAAAEEEEAAAQQCK0CAFdipZWAIIIAAAggggAACCCCAAAIIIIBAMAQIsIIxj4wCAQQQQAABBBBAAAEEEEAAAQQQCKwAAVZgp5aBIYAAAggggAACCCCAAAIIIIAAAsEQIMAKxjwyCgQQQAABBBBAAAEEEEAAAQQQQCCwAgRYgZ1aBoYAAggggAACCCCAAAIIIIAAAggEQ4AAKxjzyCgQQAABBBBAAAEEEEAAAQQQQACBwAoQYAV2ahkYAggggAACCCCAAAIIIIAAAgggEAwBAqxgzCOjQAABBBBAAAEEEEAAAQQQQAABBAIrQIAV2KllYAgggAACCCCQcoGtW6WNG7N+bdokbdjgfs07rKrKqZzKqqzKZ39VUAWVVMmUl0QHCCCAAAIIIIBAEAUIsII4q4wJAQQQQAABBAoX+O03admy3L9Wr/4zjMonlHLhlH0/O6RygVUBV4mdBXdfQiVcsGVf+2k/7aE9tGfUVxVVUWVVVtWor2qqpupRXxaOcSGAAAIIIIAAAmESIMAK02wzVgQQQAABBIIssHat9OuvuwdT+X1v+/aUShQWYCWjYwu8aqqmakV91VZt7ZX9VUdZX3VV18VeXAgggAACCCCAgN8FCLD8PoPUjwACCCCAQJgEvv9emjtX+uabrF/fffdnYGWrozxypTrAineY++rPr/qqr3qqpyZqohZq4f7JhQACCCCAAAIIeF2AAMvrM0R9CCCAAAIIhE1gx44/A6rosMp+b2dO+eDyWoBVGJmd0bW/9lcrtdIBOkAHZn9Z5MWFAAIIIIAAAgh4RYAAyyszQR0IIIAAAgiETcDOkIqspIoOqubN872EnwKswrC7q7sLtg6O+iqlUr6fHwaAAAIIIIAAAv4TIMDy35xRMQIIIIAAAv4TsO19U6ZIn3+e9eurr6SFC/03jhgrDkqAld9wD9EhapP9Zb+3Lw6Vj/GDwW0IIIAAAgggUGwBAqxi0/EgAggggAACCBQoYCurImGV/XP27FBhBTnAKijUaqu2aqd2aq/2Lt7iQgABBBBAAAEEkilAgJVMTdpCAAEEEEAgjAKrVuVeXWWB1Zo1YZTIGXPYAqz8JrubuulQHaoO6qDDdJj21t6h/kwweAQQQAABBBBITIAAKzE/nkYAAQQQQCB8ArNm5V5dNX9++AyKGDEB1u5A+2k/dcz+6qRO7lQtLgQQQAABBBBAIFYBAqxYpbgPAQQQQACBsApYYDV2rDRmTFZwtXlzWCViHjcBVtFUdhh8b/VW5+wvC7W4EEAAAQQQQACBggQIsPhsIIAAAggggEBugWXLpAkTsgIr+2V/5opLgAArLi53sx0Ef0T2V1d1dbEWFwIIIIAAAgggEBEgwOKzgAACCCCAQNgFduyQPvkkK7SylVaTJ4ddJOHxE2AlTKiqqqqjs796qqfqqV7ijdICAggggAACCPhWgADLt1NH4QgggAACCCQgMHduVmhlv2yVlR3EzpU0AQKspFHmNGQHwvdSL7ft0H7PhQACCCCAAALhEiDACtd8M1oEEEAAgbAKrFghffrpn6HVzJlhlUjLuAmwUsvcQA10bPbXMTomtZ3ROgIIIIAAAgh4QoAAyxPTQBEIIIAAAgikQGDJEul//5PeeSdre+DGjSnohCbzEyDASt/nwrYaHq/jdUL2lx0Oz4UAAggggAACwRMgwArenDIiBBBAAIEwC6xfnxVaRX7Zn7nSLkCAlXZy12FFVdRf9VedqBN1kk5SSZXMTCH0igACCCCAAAJJFyDASjopDSKAAAIIIJABgffey1ppZcGVrbziyqgAAVZG+V3ne2gP9c3+Ok7HZb4gKkAAAQQQQACBhAQIsBLi42EEEEAAAQQyKDBp0p8rrebMyWAhdJ1XgADLW5+J2qqtftlfXdTFW8VRDQIIIIAAAgjEJECAFRMTNyGAAAIIIOARAQuqItsDLcDi8qQAAZYnp8UVtb/216k6Vf3VX03V1LuFUhkCCCCAAAII5BIgwOIDgQACCCCAgNcFog9jt62CXJ4XIMDy/BS5Av+iv+g0naYBGqAyKuOPoqkSAQQQQACBkAoQYIV04hk2AggggIAPBEaMkOyXrbjiMHYfTNifJRJg+Wq63HlZp+t0naEz1Emd/FU81SKAAAIIIBASAQKskEw0w0QAAQQQ8InAsmXS0KHSq69K06f7pGjKzCtAgOXfz8ShOlRnZX9VUiX/DoTKEUAAAQQQCJgAAVbAJpThIIAAAgj4VGDKlKzQysKrFSt8OgjKjggQYPn/s1Be5XW2ztZADVR7tff/gBgBAggggAACPhcgwPL5BFI+AggggIDPBV5/PSu4evttnw+E8qMFCLCC9Xnopm76u/7uthlyIYAAAggggEBmBAiwMuNOrwgggAACYRawQ9kj2wRnzgyzRGDHToAVzKndV/tqkAbpPJ2nOqoTzEEyKgQQQAABBDwqQIDl0YmhLAQQQACBAApMmvRncLVyZQAHyJAiAgRYwf8s2Iqs83W+2qld8AfLCBFAAAEEEPCAAAGWByaBEhBAAAEEAi5gWwTtl71NkCsUAgRYoZhmN8je6q0LdIGO1bHhGTQjRQABBBBAIAMCBFgZQKdLBBBAAIEQCPzyi/Tii1nB1ezZIRgwQ4wWIMAK3+fBDnq/UBe6g9+5EEAAAQQQQCD5AgRYyTelRQQQQACBMAvY1sDHH5eeeEJavDjMEqEeOwFWeKe/iZroH9lfJVUyvBCMHAEEEEAAgSQLEGAlGZTmEEAAAQRCKrB+/Z/B1Q8/hBSBYUcECLD4LOylvXSJLtE/9U9VUiVAEEAAAQQQQCBBAQKsBAF5HAEEEEAg5AJbtvwZXM2bF3IMhk+AxWcgr0BlVdb/ZX9VUzWAEEAAAQQQyJjAypUr1bdvXx111FG65pprVKJECW3btk2XXHKJfv/9dz3//POqWLFixuorqmMCrKKE+DkCCCCAAAIFCdg2QdsuyBlXfEbyCLACi49EXoGKqqhLdaku02UiyOLzgQACCCCQKYH7779fDzzwgE4++WR17txZY8eO1ZgxY3TnnXfqjDPOyFRZMfVLgBUTEzchgAACCCAQJfDcc1nB1fTpsCCQrwABFh+MggQsyLIQ63JdLludxYUAAggggEA6BWzF1bPPPqv//Oc/Wrt2rWrUqKGrrrpKp556qkqVKpXOUuLuiwArbjIeQAABBBAIrcArr2QFV5MmhZaAgccmQIAVm1OY77Lw6orsr3IqF2YKxo4AAggggEBMAgRYMTFxEwIIIIBAqAVefz3rrYIffRRqBgYfuwABVuxWYb+ztmrrKl2lf+lfYadg/AgggEBcAo8++qjuuOOOfJ9p0KCBLrroolyripYvX65jjz1Wdg7Um2++qVatWuV6dsqUKTrllFO0detWvfDCC/rLX/6S6+cLFizQI488onfffVcbN25UyZIl1bZtW1199dXq0KGDO08q+lq3bp1efvllvfjii1qc/WbqevXqafDgwTrttNNUvnz5nNsLqs3a+Oc//+m2+dmWv4ceekiRcUf+HN2nra6ycVuNHTt2dH1XqlRJiY49rolJ4c0EWCnEpWkEEEAAAZ8LvP12VnA1dqzPB0L56RYgwEq3uP/7a6ImulpXa5AG+X8wjAABBBBIg0AkyLFDx6tWrZorDLIgx65rr71WF1xwgQuXCgtxNmzYoLPOOkuTJ092z+UNsEaPHu3asXYtuKpdu7bbfmdBVt5+7M9z5syzr0y9AAAgAElEQVTR2WefraVLl7qf2/3bt293B6Xb1bx5c7300kuyQMuugmqLnFdVpUoV9evXTzfddFOhAZbVed5552nnzp0xB1hFjT0NUxlzFwRYMVNxIwIIIIBAaAQmTJAeeEB6553QDJmBJleAACu5nmFqrZ3a6RpdoxN1YpiGzVgRQACBuAUiAZa9Tc9WHUUuC29Gjhypiy++WPXr13e/r1WrVqEB1ogRI9yb+CJXdIA1f/58t/rJVm5deumlrl1bPWX9/O9//3N929lR1oatyFq1apVOP/10zZo1yx2SbmdN1a1b1zW9aNEitwLryy+/VNeuXfXMM88UuEJq2bJlOuGEE7TvvvvmrKSyNgpagRXdr90X6wqswsYe96Sk+AECrBQD0zwCCCCAgI8EfvwxK7j67399VDSlelGAAMuLs+Kvmnqpl67TdeqkTv4qnGoRQACBNAkUFGBZ90uWLNFxxx2n0qVLu+10tgKqoFVOtkrqb3/7mzZt2uSCqZ9++inXCqy7775bDz/8sNt+aH1am9Fh2fXXX6933nlHN9xwgwu6LDC78MIL1bBhQw0fPlx77713LpEff/xRJ554olasWOG2GHbv3j3f2iLtWP8WiEWuggKsyPctuLKVZLEEWEWNPU1TGXM3BFgxU3EjAggggEBgBXbuzAqu7Ff2Uu/AjpWBpUWAACstzKHoZKAG6npdr4ZqGIrxMkgEEEAgVoGCAizbqvfYY4/prrvuUps2bfTqq69qzz33zDckslVU9957rwuoHnzwQQ0bNsyFP5EVWOvXr9cZZ5yhqVOn6vnnn9fRRx9daHnW3j/+8Q+99dZbbkWXvd0vv8tCr+eee04DBw7UrbfeulttzZo109///nfNmzfPtWUryQoLsCKhWJMmTTRgwAC3SqyoAKuoscc6D+m8jwArndr0hQACCCDgPYE33pDuv1/6/HPv1UZFvhUgwPLt1Hmy8JIqqRt0g27UjZ6sj6IQQACBTAgUdAbW6tWr3dlU1atX1yuvvKKDDz7YlZffCqzZs2frpJNOUo8ePVzgde655+YKsIo6/DzvuKPPk8rvIPjI/VaXhVtHHnmk20a4Zs2anAPm33jjDdmB8XZ4u4VYdu5V9AHxeVdg2blcdpC8PWcBnJ3NZedvFRVgFTX2TMxpUX0SYBUlxM8RQAABBIIpMG1aVnA1bFgwx8eoMipAgJVR/sB23liNXYh1ps4M7BgZGAIIIBCrQGFvIYy0Ydv67FDz/A5xb9mypTu/6sMPP3RvJbTVS5GD3CPhU6oCrA8++CBXyGTBl21RtK2Pdlm9VpuduRX9tkL7Wd4AK/L2RNu+aCHcRx99VGSAFcvYY52HdN5HgJVObfpCAAEEEMi8wPLlWcGVbRfMfkNN5ouigqAJEGAFbUa9NZ6jdbRu1s06TId5qzCqQQABBNIoUNAWQluRNGHCBLeNzrYADhkyxB2YnjeMWrx4sQu3bKvfFVdc4VZtpSvAiqzA6tOnj9vuaAfEW4D166+/6rLLLtO0adM0fvx4XXnllS7Iij53KzrAuuOOO1zNtmLLthrauVt5w7FKlSoVa+xpnMqYuyLAipmKGxFAAAEEfC/w2GNZwdWCBb4fCgPwtgABlrfnJyjVXaJLdKtuVWVVDsqQGAcCCCAQs0Bhh7jb+U7XXXedO8sqv3Omnn32Wd1zzz2y7YaRg9bz2/5nW/v69+/v3hpY0BlYtnrLtgPaQfC33HKLC8Nef/31As/AKqo2a69Ro0YaNGiQJk6c6FZV2TlckSs6wLJgzgK46DcxFhVgxTr2mCcijTcSYKURm64QQAABBDIkMGpUVnA1fnyGCqDbsAkQYIVtxjM33tqqrdt1uwZpUOaKoGcEEEAgAwKFBVhWTuTtgRZA3XfffblWIVnwM3bsWHd4e9++fV31BZ1fFTlwPb+3ENpqL1shZW86vO2223TOOefE/BZCWxEWCcXy26o4c+ZMF4rZAfSR1VVWZ2Tcbdu21e+//66qVau6s76qVavmxlFUgBXP2DMwrYV2SYDltRmhHgQQQACB5Al8/XVWcPX888lrk5YQiEGAACsGJG5JqoBtK7Qgq53aJbVdGkMAAQS8KlBYgGVv5Tv99NO1cOFCF2TZ7yMhUeScqehDzgsLsObPny87X8q2+dmZVLY10c6lsrcdWgB18803u7cERlZyrVq1yvU3a9Ysde7cWf/5z39Ut25dx7ho0SINHjzYreiyIMkOcM9vi1+rVq1kK7XsAHe7x0I4W4llWwmjz/6ys7Keeuop9e7dO2eaCguw4h271+aeAMtrM0I9CCCAAAKJC+z6D3zdckvWWVfr1iXeHi0gEKcAAVacYNyeNIF/69+6Q3ckrT0aQgABBLwqUNBbCP/44w+3MsmuAw880J2BVbNmzVwBVpkyZdwb+zp06JAzvMLeIDh69GhdcMEFshVXFiLVrl3bbT+0c7MqVKigJ5980r3JMHLNmTPHHaS+dOlS9y273wKvSF3NmzfXSy+9pHr16rmfF3RYvD1vq7B+/vnnnLO8ogOs/FaFFRVgxTt2L80/AZaXZoNaEEAAAQQSF7BtghZeTZiQeFu0gEAxBQiwignHY0kRaKEWukt36QSdkJT2aAQBBBDwokBhbyG0wKpfv37ufCjbghcdEtkqpOgVTZGxFRZg2T12UPojjzzi3lgYCbJ69uzpzr+yNxjmvdatW+eCLVuZZQfG22X3/f3vf9cpp5yS6+2Chb3t8OWXX9bVV1+t1q1bu62CQ4cOlR3ebsGZ1WKrtaKvogKs4ozdK/NPgOWVmaAOBBBAAIHEBOyNgjffLN12W2Lt8DQCSRAgwEoCIk0kLDBQA3WP7lEN1Ui4LRpAAAEEEEAg0wIEWJmeAfpHAAEEEEhc4IMPslZdTZyYeFu0gEASBAiwkoBIE0kRsEPeLcQ6S2clpT0aQQABBBBAIFMCBFiZkqdfBBBAAIHEBf74I2vV1Z13Jt4WLSCQRAECrCRi0lRSBPqpn+7X/aqnrPNWuBBAAAEEEPCbAAGW32aMehFAAAEEsgTGjMkKrz7/HBEEPCdAgOW5KaEgSZVV2YVYgzQIDwQQQAABBHwnQIDluymjYAQQQCDkAhs3ZgVX99wTcgiG72UBAiwvz473a6u9rrY6fd9JDX5voN/2+E0zGszQvLrzkla4rcZ6QA9oH+2TtDZpCAEEEEAAgVQLEGClWpj2EUAAAQSSJzBqVFZ4NW1a8tqkJQRSIECAlQLUkDTZ5uc2umj8RSq5s2SuEY9sPVIj24xMmkJ1VdeDelBn6syktUlDCCCAAAIIpFKAACuVurSNAAIIIJAcgXXrsoKr++9PTnu0gkCKBQiwUgwc4ObvGX6Paq6vme8Ibz32Vi2stTCpoz9bZ+shPeS2F3IhgAACCCDgZQECLC/PDrUhgAACCEjvvJMVXn3xBRoI+EaAAMs3U+WpQlv80kJXjrmywJp+++03rVixwlM15y2mefPmnq6P4hBAAIFMCMyfPz8T3Ra7z8qVK+u6664r9vOpepAAK1WytIsAAgggkJjAhg2S/Qfnf/6TWDs8jUAGBAiwMoAegC47/NBBgycMLnAkq1ev1i+//BKAkTIEBBBAAAEvCxBgeXl2qA0BBBBAwFsCU6ZIl10mffaZt+qiGgRiFCDAihGK23IJ1FlTR3e8eUeBKqObjNaMvWakVK2lWupCXagmapLSfmgcAQQQQMDbAl5cUcsKLG9/ZqgOAQQQCJ/As89Kl18urV4dvrEz4sAIEGAFZirTPhBbgWUrsfJe9jbCa066RttKbUtLTY/qURdkcSGAAAIIIOAVAQIsr8wEdSCAAAJhF9ixIyu4evDBsEsw/gAIEGAFYBIzNAR7++DAiQPV6ftOORV8t9d3GtJhiH6u8XNaq7I3FD6ux1VRFdPaL50hgAACCCCQnwABFp8LBBBAAIHMC3z1VdaWwQ8+yHwtVIBAEgQIsJKAGPImqm6sqn1W7aOVlVbql6qZO/dqf+2vJ/SEuqpryGeE4SOAAAIIZFqAACvTM0D/CCCAQNgFXn01K7ziYOKwfxICNX4CrEBNJ4OR9IAe0KW6FAsEEEAgdAIbNmzQmDFjVKpUKfXq1UvlypXLZTB58mTNmzcvJpe6devqmGOOienevDfNnj1bM2bMUMeOHdWiRYt82/j6669l9/3xxx+uzoMOOkgHHHCASpYsudv9c+fO1bRp09SmTRu1atWqWDWl+yECrHSL0x8CCCCAwJ8C114r3VHwgcVQIeBXAQIsv84cdRcmcLpO19N6WuVVHigEEEAgFAKbNm3S+PHjtXz5clWrVi3hAKthw4bq3r173Hbz58/X1KlTtW3btgIDLAvRpkyZogoVKqhx48ZavHixVq1apZYtW6pDh9xnK1rA9d5772n79u3q3bu3e8YPFwGWH2aJGhFAAIGgCXz/fdaqq3feCdrIGA8CToAAiw9CUAUO0kEuxOqg3Q+aD+qYGRcCCIRTYOXKlS68WrdunQMoKMAqSufzzz/XN998457v2bNnXGHRjh07NH36dPe8/d6u/FZgbd261QVS69ev19FHH62aNWvKVo7Z9+w5C6n22GOPnFJtldbMmTPVvn17F3D55SLA8stMUScCCCAQFIG3384Kr374ISgjYhwI7CZAgMWHIugCFmIN0qCgD5PxIYBACAVsddIXX3yh7777zq1Qsu13FgIVJ8CKrIoqXbq0evTooTp16sQs+ssvv2jSpElau3ate6ZEiRLauXNnvgHW6tWrXVhlK6mitzna1scVK1a4VV/16tVz7VggZ/dWrFjRBWplypSJuaZM30iAlekZoH8EEEAgTAK33SZdf32YRsxYQypAgBXSiQ/ZsP9P/6cHxZtjQzbtDBeBwAtEzrSywKh+/fqqVauWWwUVb4BlodL777/vVkK1bds2rnOmLLQaNWqUNm/e7IKmgw8+2J2zZVsC81uBZdsFP/roI1dr9BlbFmDZ9scjjjhCDRo0cHNn47NwrkuXLmrUqJGv5pMAy1fTRbEIIICATwWWLJEuv1x67TWfDoCyEYhPgAArPi/u9q/A0Tpaz+t57a29/TsIKkcAAQSiBOygdAuQLHSqXLmyC44s9Ik3wPrkk0+0YMECFyrFu9LJVknZ8/vtt5+aNm2qyBbBggKsSOBlK7Bsu2DZsmXdiPKuwPrtt99cqGZbDG1FmB1M76eLAMtPs0WtCCCAgB8F3n8/a8vg11/7sXpqRqBYAgRYxWLjIZ8K1Fd9vaAX1F3xH0zs0yFTNgIIhEigOAHWsmXLNG7cOLf1MBkrnSKHrhcUYEV+vnHjxkLPwLIzvWxrYrzbGb0y3QRYXpkJ6kAAAQSCKPDUU9LgwUEcGWNCoFABAiw+IGEUeFJP6jydF8ahM2YEEAiwQHECrA8//FA///yzO/PKDlVPdKVTUQGW8Rf0FsJWrVq51WSRbYa2lbBr166+nDECLF9OG0UjgAACPhC4+Wbpppt8UCglIpB8AQKs5JvSoj8ErtAVukf3+KNYqkQAAQRiEIg3wIpefdWtWzd3jlaiVywBlvXx9ddfy94waPeXK1fOnbt14IEHusPox44d6w5wt0DNtkN+++237k2EtmrLDnK3rYrt2rVLOGxLdKyFPU+AlUpd2kYAAQTCKmCrrmz1FRcCIRUgwArpxDNsJ9BXffWyXlYFVUAEAQQQ8L1AvAFW5BD4GjVquDcCJuMtf7EGWAVhf//99/rss89cmGWrsRYuXKhPP/3U1da4cWP3pkL7ZauzjjzySM/OGQGWZ6eGwhBAAAGfChx/vPS///m0eMpGIDkCBFjJcaQV/wq0VVu9olfUQi38OwgqRwABBLK35sV6iPumTZs0evRodwh8ZOteMhATCbAiz9oqLHtDYfny5d1B7nage/fu3VWvXr2cQ+LXr1/vDpy38M2LFwGWF2eFmhBAAAE/CixbJh17rDRjhh+rp2YEkipAgJVUThrzqUBN1dQQDZG9qZALAQQQ8KtAPCuwIudM2ZlXyQyCEgmwbEuhbRVs3769WrZsKQupLGQrWbKke2NhxYoV3dRMmjRJ8+fP1+GHH65mzZp5croIsDw5LRSFAAII+Exg2jTpr3+Vli71WeGUi0BqBAiwUuNKq/4UeFbPaqAG+rN4qkYAgdALxBNgzZgxw51BVbNmTbfaKRnbB20Cihtg2ZlX7733nlt1FdnOaKvDRo0apQoVKrjv2VlZdkW2Pnbs2FEtWnhz9SwBVuj/OgKAAAIIJCjw5ptS374JNsLjCARLgAArWPPJaBIXuEW36Hpdn3hDtIAAAgikWSCeAMsOSl+6dKmaN2+uTp06Ja3S4gZYFkrZYe22qmq//fZz9bACK2nTQkMIIIAAAr4SeOgh6f/+z1clUywC6RAgwEqHMn34TeBCXahH9ajfyqZeBBAIuUCsAdbmzZvdaqfVq1cr2auYihNg2RlXdtZV1apV3XZG29Zol52FVdAZWBs2bHBvKeQMrJB/6Bk+AgggEDiByy+X7r8/cMNiQAgkQ4AAKxmKtBFEAXtD4TANUyll/Q8pLgQQQMDrArEGWJGtedu2bcs5HL2wsUXate19ffr0UeXKlQu8vTgB1vjx47VkyZJ8a1m0aJEmTJjgQq1GjRrp119/1apVq9zWwcMOO8yzU8IWQs9ODYUhgAACHhY49VRp2DAPF0hpCGRWgAArs/707m2BLuqi1/W66qiOtwulOgQQQCCOtxDa1kELjexw9FgOcE9lgBU5TH6fffbRkUceme88Lly4UNOmTZOturKzupo2bap27drlrNTy4uQTYHlxVqgJAQQQ8LLA4Yfba0q8XCG1IZBxAQKsjE8BBXhcoKVauhDrAB3g8UopDwEEEEidwI8//qipU6e6A98LW4GVugr81TIBlr/mi2oRQACBzArUry8tWpTZGugdAR8IEGD5YJIoMeMCtgJruIarszpnvBYKQAABBNItYNsCbRvfli1b3IqtZL2xMN3jSGd/BFjp1KYvBBBAwK8CW7dKZcv6tXrqRiDtAgRYaSenQ58KlFM5jdAI9VEfn46AshFAAIHiCdgWvtmzZ6tLly6qXr168RoJ2VMEWCGbcIaLAAIIxC2wdq1UpUrcj/EAAmEWIMAK8+wz9uIIDNVQ9Vf/4jzKMwgggAACIREgwArJRDNMBBBAoFgCy5ZJdesW61EeQiDMAgRYYZ59xl5cgaf0lM7VucV9nOcQQAABBAIuQIAV8AlmeAgggECxBX74QWrSpNiP8yACYRYgwArz7DP2RAQe1IP6P/1fIk3wLAIIIIBAQAUIsAI6sQwLAQQQSEhgzhzpwAMTaoKHEQizAAFWmGefsScqcIfu0L/170Sb4XkEEEAAgYAJEGAFbEIZDgIIIJCwwLRp0qGHJtwMDSAQZgECrADN/hxJ3SQdIOldSXsUMrbtksZIulPSZEk7JFWSdOyu398gqWWAXFI8lBt1o27a9cWFAAIIIIBARIAAi88CAggggMCfAhMmSN3sf6lxIYBAIgIEWInoeejZNZL6SvpQ0hFFBFgbJJ0v6ZVC6r9V0lWSynhojB4u5Rpdo9t1u4crpDQEEEAAgXQKEGClU5u+EEAAAS8LjBkj9erl5QqpDQHfCBBg+WaqCi50peReivd+9i2FBVg7JV0q6aHse23hkB3jZC9wXZQdWr2a/bPHs4OuABClYwhX6krdrbvT0RV9IIAAAgh4XIAAy+MTRHkIIIBAWgTefFPqa8sMuBBAIBkCBFjJUMxgG7MlnSJpXlQNhQVYX+9apdVlV2i1WtJ1km6RVCLq2a2SBuzahjhcUgdJY7PDrQwO0U9dX67Lda/u9VPJ1IoAAgggkAIBAqwUoNIkAggg4CuBIUOk00/3VckUi4DXBQiwvD5DBdS3VtK1kh7J/nlNSZUl/VDEFkJbIHS1pDqSPpPUOJ/2h0iyf9XuKelTSQf71ChDZV+my3Sf7stQ73SLAAIIIOAFAQIsL8wCNSCAAAKZEnj6aem88zLVO/0iEFgBAiyfTu1Zu8Knl7Jrv3jXWVV2/NI/sr9X2Aqsx3atqHpQUtPsVVZ2cHve68nsrYPVJU2UtL9PjTJYNiuxMohP1wgggIAHBAiwPDAJlIAAAghkROChh6T/s0NauBBAINkCBFjJFk1TexZalZN0uaS62X1GQq2iDnEvrEQ7DP647JVXbCFMaDKv0lW6S3cl1AYPI4AAAgj4U4AAy5/zRtUIIIBAYgJ33SX9+9+JtcHTCCBQoAABVoA+HIkEWJuzz7uybYlzJFXN/vOhAfLJwFCu1bW6TbdloGe6RAABBBDIpAABVib16RsBBBDIhADhVSbU6TNkAgRYAZrw4gRYv2WfmTU3yqFl9vZC+ydXwgK363Zdo2sSbocGEEAAAQT8I0CA5Z+5olIEEEAgcQEObE/ckBYQiEGAACsGJL/cUpwAa7GkwyQtyTPI9pJekdTML4P3dp2P6BFdpIu8XSTVIYAAAggkTYAAK2mUNIQAAgh4XODTT6WuXT1eJOUhEAwBAqxgzKMbRXECrK2SNu462L2KJDv/6nVJduSgfc+2EY6X1CZARhkcyhAN0Wk6LYMV0DUCCCCAQLoECLDSJU0/CCCAQCYF5syRDjwwkxXQNwKhEiDACtB0FyfAym/4UyQdmR1inSrpZUmlA+SUwaG8p/d0jI7JYAV0jQACCCCQDgECrHQo0wcCCCCQSYGff5YaNMhkBfSNQOgECLACNOXJCrC2STpD0muS6kv6POpNhwHiysRQSqu0JmmS2sv2aHIhgAACCARVgAArqDPLuBBAAAETWLVKql9fWr8eDwQQSKMAAVYasVPdVbICLKvzbklXS6q4azXWJ5Laprr48LRfXdU1XdPVSI3CM2hGigACCIRMgAArZBPOcBFAIEQCW7dKrVtLc6NfgxWi8TNUBDIoQICVQfxkd11UgPW7JNsSOEPS6ZIeLqSAOyRdu+ue6pImSto/2cWGuz1bgfWRPlIlVQo3BKNHAAEEAipAgBXQiWVYCCCAgI45Rho7FggEEMiAAAFWBtBT1WVRAdZmSX0ljZbUTtL7kqrlU8wmSSdKsn8tF3ZfqsYRknb7qI/e1bshGS3DRAABBMIlQIAVrvlmtAggEBaB886Tnn46LKNlnAh4ToAAy3NTUvyCigqwrOUnJF2Q3cXjks7P093O7LOvBkiy398l6aril8SThQsM1EA9q2dhQgABBBAImAABVsAmlOEggAACuuwy6YEHgEAAgQwKEGBlED/ZXccSYK3JXoX1oaSSu94ueJukCyVV2RVs/brrnw9mn39ltfWQNCL7Z8mulfZyBK7RNbpdtyOCAAIIIBAgAQKsAE0mQ0EAAQR0003SzTcDgQACGRYgwMrwBCSz+1gCLOtvWfYZWBZiFXRZePXKrhVbdZJZIG0VJPBf/VcX62KAEEAAAQQCIkCAFZCJZBgIIICA7rtPuuIKIBBAwAMCBFgemIRklRBrgGX9bc1eXWWHtc+RtENSGUkdst8+eIykUskqjHZiEXhTb+pEd/gYFwIIIICA3wUIsPw+g9SPAAIImMCTT0rn5z10BRoEEMiUAAFWpuTpF4HdBaZoig7VodAggAACCPhcgADL5xNI+QgggICGDpUG2MnAXAgg4BUBAiyvzAR1ICDtp/30iT5RXdWFAwEEEEDAxwIEWD6ePEpHAAEENGGC1KuXtMnez86FAAJeESDA8spMUAcCWQLd1V3jNR4OBBBAAAEfCxBg+XjyKB0BBEIusHRpVng1e3bIIRg+At4TIMDy3pxQEQJn6Sy9oBeAQAABBBDwqQABlk8njrIRQAABnXyyNMLexc6FAAJeEyDA8tqMUA8CWQI36kbdtOuLCwEEEEDAfwIEWP6bMypGAAEEpGuuke68EwkEEPCoAAGWRyeGshCQ3CosW43FhQACCCDgLwECLH/NF9UigAAC0vPPSwMHIoEAAh4WIMDy8ORQGgK7zsSaoAnqqq5YIIAAAgj4SIAAy0eTRakIIICAJk7MOvdq/XowEEDAwwIEWB6eHEpDQFIDNdBn+kz7aB88EEAAAQR8IkCA5ZOJokwEEEBAv/6aFV7NnAkGAgh4XIAAy+MTRHkISOqhHhqncVgggAACCPhEgADLJxNFmQgggIBOPVUaNgwIBBDwgQABlg8miRIRkDRYg/WEnsACAQQQQMAHAgRYPpgkSkQAAQR0/fXSbbcBgQACPhEgwPLJRFEmApLu1/36l/6FBQIIIICAxwUIsDw+QZSHAAII6KWXpLN4WxKfBAT8JECA5afZolYEpHf1rvqoDxQIIIAAAh4WIMDy8ORQGgIIIKDJk7POvVqzBgwEEPCRAAGWjyaLUhHIFvhe36uJmuCBAAIIIOBRAQIsj04MZSGAAAL67Tepd29p2jQwEEDAZwIEWD6bMMpFQFIXddEn+gQLBBBAAAGPChBgeXRiKAsBBBDQgAHS0KFAIICADwUIsHw4aZSMAIe68xlAAAEEPC1AgOXp6aE4BBAIrcBNN0k33xza4TNwBPwuQIDl9xmk/jALPKyH9Q/9I8wEjB0BBBDwpAABlienJf6ivvvuO/31r3/VjTfeqH79+rkG1q1bp/79+6tFixa677774m+UJxBAIDMCQ4ZIp5+emb7pFQEEkiJAgJUURhpBIGMC4zVe3dU9Y/3TMQIIIIDA7gIEWAH5VGzbtk2XXHKJRo0apTPPPFMtW7bU8OHDNW3aNA0ZMkRdu3YNyEgZBgIBF/j2W+moo6RFiwI+UIaHQLAFCLCCPb+MLvgCDdVQ0zRNNVUz+INlhAgggIBPBAiwfDJRsZS5ceNG3XPPPXr++edlgVaDBg102223qXv37ipRokQsTXAPAghkWuCUU6TXX890FfSPAAIJChBgJQjI4wh4QOB4Ha+RGumBSigBAQQQQMAECLD4HCCAAAJeEfjPf6RLL/VKNdSBAAIJCBBgJVAKQzsAACAASURBVIDHowh4SOBW3arrdJ2HKqIUBBBAILwCng2wPvjgA5199tk6+eST9dBDD+02Q48++qjuuOOOXD+fPXu2TjrpJFWvXl3vvvuuateuneu5ESNGuG12FSpU0JtvvqlWrVrl/PyHH35w50d9/PHH2rFjhypXrqzTTz/d3b/nnnvm3PfPf/5Tb7zxhq655hpddNFFRX5yCqpp8eLFGjx4sGbNmpXTVmFtr1q1ytVj90ebJDLmIovnBgQQSJ/A559nbR3csCF9fdITAgikTIAAK2W0NIxA2gU+1afqrM5p75cOEUAAAQRyC4QmwFq6dKn+9re/6ccff9wtwLJQyA47X7t2rSpWrOjCq+XLl7sgq3PnznrmmWdyQqxkBFiR86pGjhypGjVq6IorrtAZZ5yhwtqOBHY2fbEGWIWNmb8ICCDgMYG//EUaN85jRVEOAggUV4AAq7hyPIeA9wRaq7Vmaqb3CqMiBBBAIGQCoQiwdu7cqXvvvTdnJVf0CqzNmze7lVDjxo1zIZadGVW+fHkXdNmKp4ULF+ruu+92v7crGQFWZNWUvTXwrrvuUunSpQtt22o58cQTXagWa4BV2JhD9hlnuAh4X+CGG6Rbb/V+nVSIAAIxCxBgxUzFjQj4QuByXa57da8vaqVIBBBAIKgCoQiwIoGRHWpuq5K2bt2as4XQwiELsNatW6fXXntN9evXz5nr/MKqZARY999/vx588EG9+uqr6tKlS6H92Wqtq6++WsOGDVObNm00Y8aMmFZgFTbmoH6YGRcCvhQYPVrq08eXpVM0AggULECAxacDgeAJvKf3dIyOCd7AGBECCCDgE4HAB1gWANlZVR9++KEef/xxXXvttVq5cuVuZ2BFz9f27ds1YcIE95wFW0899ZR69+7tbkk0wLK3AdoWQDtXywKsos7XmjJlik455RT3jIVrthqsqC2ExRmzTz6vlIlAsARWrco69+qLL4I1LkaDAAIiwOJDgEDwBOqpnhZqoUora/cEFwIIIIBAegU8H2AVxVFUmDN69Gidd9557jD2M888U8cff3yBAdaGDRt01llnafLkya5bC5ss8LLnS5UqlSvAyluXbQM85JBDdPHFF6tbt24590cfsv7WW29p+PDhbjujbR20c6+ir7zhWKSeBQsWyJ4dNWpUTAfXxzPmonz5OQIIpFDg4oulRx9NYQc0jQACmRIgwMqUPP0ikFqBi3Wx/qv/prYTWkcAAQQQyFfA8wGWBUN53yZoI1m9erU2btxY6GqkMmXKuLOr7F4LjqytY489tsAAy9q77LLLNH36dHfelK1k2nvvvfXyyy+rRYsWuQIsO+y9atWqOaiReuwbFkzZWVrWXyTA2rRpk7u3ZMmSuvPOO915W5FQLNJI3gAr8tbEyBsPY3nzYrxj5u8FAghkSOCVV+xfFhnqnG4RQCDVAgRYqRamfQQyJ/CO3tFxOi5zBdAzAgggEFIBzwdY0SusoucoljDHQqs77rhDDz/8sPr27etCqcICrOj27XD36667zm3zO+GEE1wbFkgVtIXQDk2fNm2aW8Fl2w4t9OrevXtOgGXBkr1t0M7Zmj9/vuwcLKvJVnnlF2DZoe321kQLyV555RVVq1ZNqR5zSP8OMGwE0i+wYEHW1sEff0x/3/SIAAJpESDASgsznSCQEYHyKq81WqOyKpuR/ukUAQQQCKtAYAOs//73vzr//PPVpEkTvfjii6pUqVJcAZZ9IGbNmuVCpr322ksjR45UrVq1Cj0Dy0Ksf/3rX3r99dfdlsWrrroqJ8CqXr263n33XW3ZskWnnnqqfvrpJw0ZMkRdu3bdLcD697//7VaXWWgWff5WUQFWMsYc1r8IjBuBtAqcdpr06qtp7ZLOEEAgvQIEWOn1pjcE0i3AVsJ0i9MfAgggIAUywLKD0W3Ln51lZW/v69Chg5vr/FZgjRkzRrfccotbZXXllVfmWhEVb4BlfVx++eVu1VZBAZZth3znnXd04YUX6uCDD85ZXWXPRlZ39ezZU5988ol69OjhVl3Zyi+7Cguw4hkzH3wEEMigwMMP21/2DBZA1wggkA4BAqx0KNMHApkVeFfvqo94k3BmZ4HeEUAgTAKBDLAi503ZOVN2WHokAMovwLKQq1+/fm7O77nnHvd7O5vKzrSyQGncuHExbSHM++bCvFsIIyuwLMCy7YmDBw92bUfOt4oOsOz3FSpU2O1NiYUFWPGMOUwfcMaKgKcEpk3L2jq4dq2nyqIYBBBIvgABVvJNaREBrwm0UAvN1VyV0J9HgnitRupBAAEEgiQQ2ADLgiJ7c1/Dhg1z5iu/AMsOarcQybbz2WWHs1euXNmt1tqxY4f7va2oat26tft5ZJVU9CHudl/kfrtnwIAB7uyt6EPcowMsuydyuLsFVW+88YaaN2+e03akHzszK/qMrKICrFjHHKQPMGNBwFcCxxwjjR3rq5IpFgEEiidAgFU8N55CwG8Cl+ky3af7/FY29SKAAAK+FAhsgBW9sikyMwUd4m6rp0aPHq0HH3zQHbBul4VPthrLzrSqW7duzuRGAqz8ZttCKDvE/ZRTTlH58uXdLZGgKm+AZedl3XTTTXrmmWfcwfIWTtkbEC3MstDNDqC3NyBGX0UFWPGM2ZefVopGwM8CN9+sXX/p/TwCakcAgTgECLDiwOJWBHwuMF7j1V3dfT4KykcAAQS8L+DZAMv7dFSIAAIIxCgwc6bUubO0cWOMD3AbAgj4XYAAy+8zSP0IxC7QTu00TdNif4A7EUAAAQSKJUCAVSw2HkIAAQTiEOjfX3rttTge4FYEEPC7AAGW32eQ+hGIT+Bm3awbdEN8D3E3AggggEBcAgRYcXFxMwIIIBCngAVXFmBxIYBAqAQIsEI13QwWAScwUzPVWlnn5nIhgAACCCRfgAAr+aa0iAACCGQJ2JZB2zpoWwjjvFY0bqwtFSuq5sKFKrdhQ5xPczsCCGRagAAr0zNA/wikX6CnemqMxqS/Y3pEAAEEQiJAgBWSiWaYCCCQAYFiHNz+Y7t2mv63v2ldrVo5BR84dqzaDxuWgQHQJQIIFFeAAKu4cjyHgL8FHtNjukAX+HsQVI8AAgh4VIAAy6MTQ1kIIOBzgWIc3P57gwZ658Yb8x34we++q0PefNPnKJSPQHgECLDCM9eMFIFogSqqonmapzqqAwwCCCCAQJIFPBlgzZkzJ8nDpDkEEEAgzQL33y99+mlcnf7Ys6eWt22b7zNlNm3S6RddFFd73IwAApkTIMDKnD09I5BpgXN0jp7Tc5kug/4RQACBwAl4MsC67bbbtHbt2sBhMyAEEECgMIFGjRqpfPnyBd7y1xtuULXFi0FEAAEfCBBg+WCSKBGBFAr8T//TsTo2hT3QNAIIIBA+AQKsPHN+wAEHhO9TwIgRQKBAgXSuCK1Xr5723HPPAmvpf8klKr9+PbOFAAI+ECDA8sEkUSICKRRopVb6Ul+msAeaRgABBMIn4MkAK3zTwIgRQCAwAsU4uD0y9gWdOumTQYPypdj3yy911EMPBYaJgSAQdAECrKDPMONDoGiBW3SLrtf1Rd/IHQgggAACMQkQYMXExE0IIIBADALFOLg9b6ufnX22vu3aNde3K//6qwuvqixbFkMR3IIAAl4QIMDywixQAwKZF/hG36iFWmS+ECpAAAEEAiBAgBWASWQICCDgEYH+/aXXXku4mEUHH6zFrVppS8WKqrVggZp//LFKbduWcLs0gAAC6RMgwEqfNT0h4GWBk3Wyhmu4l0ukNgQQQMA3AgRYvpkqCkUAAU8LWHBlARYXAgggIIkAi48BAghEBCzAsiCLCwEEEEAgMQHPB1i//vqrpk6dqlWrVmn79u0qXbq06tSpo/bt26tq1aoxjX7hwoX69NNP1bRpU3Xs2DGmZ/LelLeOkiVLqnr16mrTpo3s4OW814oVKzRx4kStWbNGdq/d06lTp3zfMGZje//9993hzT179lSpUqWKVSMPIYBAhgQ2bpQ6d5ZsCyEXAgggQIDFZwABBKIEqqu6ftfvmCCAAAIIJCjg6QBr7ty5mj59uguuLNQpU6aMtm7dmhNkHXrooWrevHmhBEuWLNEnn3yizZs3q0WLFsUKsKyOadOmaceOHbvVYeGUhWktW7bMqWP16tUukPrjjz/UqFEj98/Fixe7wO2YY45RuXLlctU8efJkfffdd+rWrZvq16+f4JTyOAIIpF0ggYPb014rHSKAQFoEWIGVFmY6QcA3AjfrZt2gG3xTL4UigAACXhTwbID122+/5YRAFjx16NDBrWSyAOvzzz/X999/r0qVKqlXr14FvnZ+3rx5Lnjaln12THECrEWLFmnChAkuNNt///3Vrl273eooX768jj76aNWoUcPNsYVuX331ldq2batWrVq571kbP/74ow4//HDtt99+OZ+FyDhr1qypHj16sPrKi39LqAmBwgSScHA7wAggEDwBAqzgzSkjQiBRgW/1rZqqaaLN8DwCCCAQWgHPBli2KskCKAuFLKSy1VeRa+PGjRo9erTWrVvnAqFmzZrlmsDff//dhVzLly933y9RooR27twZ9wosC61sJdWyZcvUpEkTdc3zZjAL09577z23vdG2B9oWRbvGjBkj20LYvXv3nO2FNhYbU94Qbfz48frll19ceGVbI7kQQMBnAoMGSc8+67OiKRcBBFItQICVamHaR8B/Av3VX0M11H+FUzECCCDgEQFPBli2VW/SpEn66aef3KqnQw45JBeXbcmLBEetW7d251BFruifWehlP7ftexYSxbsCy4KwsWPHuqbtbKrICqvC5i7S/6ZNm9SnTx9VrlzZ3R4JsGz1VZcuXdz3rK6PPvpIDRo02C0c88jngzIQQKAwgYkTpey/z0AhgAAC0QIEWHweEEAgP4FRGqXe6g0OAggggEAxBDwZYBU1jsi2O9samPfcKAuQbLveXnvt5c6lshDLVkQVJ8D69ttv9dlnn8m299nZVdGrwAqr0fqzGo888kjtvffeuQKsSIhmq7ssHLNVZLb9sFq1akUNm58jgIDXBAYMkIby/6R6bVqoBwEvCBBgeWEWqAEB7wkcokM0QzO8VxgVIYAAAj4Q8FWAZaHPDz/8oC+++EK2jdDe7GchUVFv7StugDVlyhTZAe62QspWTc2aNcsdtm4hmfVpK7IOO+yw3VZmRbY/FnYGlp3hZeHYgQce6M7K4kIAAZ8JfPCBdPTRPiuachFAIF0CBFjpkqYfBPwn8LAe1j/0D/8VTsUIIIBAhgV8E2BFQijzsjOtGjdu7N4oGMuqqOIGWJEgat9995W9WdBWS1l/Fl5t2bLFvZWwdOnSyvs2xILeQmiBl21FtOdsC6QFcrayyw6j50IAAZ8JnHSS9NZbPiuachFAIF0CBFjpkqYfBPwnUEM19KNGaA8d4b/iqRgBBBDIoIAvAiw7LP2DDz7QmjVrXOhjf7bLDj23LYQVKlQolLC4AZYd4L5kyRLXtr1p0IIqO8zdrs2bN+vjjz92WxPLlSvntgHaVsPIZYe4T5w40dVsb0+0EMwOerd7Z8+erZkzZ6p9+/Zum+PKlSvdmV+27dDCuVq1aqlz584552dl8PNB1wggkJ/AO+9IJ5yADQIIIFCgAAEWHw4EEMhP4DYdpIu1XVXUWdKTICGAAAIIxCHgiwAr73gWLFigqVOnuhDJgiF7219h2wiLG2DZGwLtIHkLoOxth3YAe/QVfWD8QQcdpHbt2hVJb6u4bPVVxYoV3WosW8ll9W3YsMFtibQVXT/++KMLzOzti3vuuWeRbXIDAgikWaBXL3vdaJo7TX13v0t6WNKLkn7K7s7e/9phV2h/taRjJJWKo4w1kvpK+nDX/wlwl6Sr4niWWxHwuwABlt9nkPoRSK7ABdpPN2hP1dHMqIanS+IokeRK0xoCCARZwJcBlk2InUVlq5Ys8DnqqKPcoe0FXcUNsCJbCC1E6t27twud8l5Ww/z581W3bl23HbCoy9q02u1MrUaNGumrr77S9OnTc70h0f5s348+Q6uodvk5AgikSWDYMOnUU9PUWfq6GSWpn6SNhXR5sqRnJFWJoayd2aHVNdn3EmDFgMYtgRIgwArUdDIYBIotcJzq6gHtq/00NZ82zmMVVrFleRABBMIo4NsAa+3atRo1apRbwZTf6qjoySxugGVb/WbMmOHeEGiroWz7X97LDnm3w95jCbAib0+0rYY9evRwq8ZsldeiRYt0xBFHqGHDhq55+/NHH33ktkja1kQuBBDwkEC3btKECR4qKPFS7P8LPlLSakn7Sno6+8+2+urXXecO3izp8exuzpX0qCT7WWHXB9krtnYQYCU+QbTgSwECLF9OG0UjkDSBVqqo59RKbfV5EW2yCitp6DSEAAKBF/BkgLV+/XqNGzdO9k87CyoS7ETPhh2Ublvx7Dws20JoWwkLuoobYNlWvgkTJqhs2bJuBVaVKruvO4iswNpnn32KDJssrFq6dKlbMWbhlF1Wm52XZWOwLYR2LV682AVYdhZWLKu6Av8pZYAIeEXghRekc87xSjVJqcNWStl7kCyUqrsruPpEUu7N0pLdc4Ok2ySVlfSxpI6F9L5Y0l8kzYu6hxVYSZkuGvGRAAGWjyaLUhFIokANSa/pMPXQVyqhDTG0zCqsGJC4BQEEEHACngyw7KB2C3aWL1+u+vXru9VKea/I6ih7g19RZ0UVN8DatGmTRo8eLVvtld92Pju3ytq2n9v5V3YOVkFXJJSyoOvII22tQ9bFCiz+JiLgI4EOHaSp+W0B8NEY8pRqK6w6SfpBkm33u72AodjPD5e0TNL9kv5VwH32io2Lsldx9ZT0xa4/r+AMLP9+QKi82AIEWMWm40EEfClQUtJQHaq+WqTS+iXOMbAKK04wbkcAgZAKeDLAsrn4/vvv9dlnn7lpadWqlQ4++GB3mPqOHTv09ddf68svv9S2bdvcW/w62P+oLOQqboBlTUaCMjtry0Kq5s2buzqi30JYuXJlt1LKwrT8Lgvkxo4dK1s1lvdthYWdgVVUKBbSzyzDRiAzAo8/Ll14YWb6TmGvX+06U3BA9mqp13b9O++kAvqy/yp+mKSfiwijhknqn72Kyw6Dt9PCinomhcOjaQQyJkCAlTF6OkYg7QIPqbUGab0q6vti9s0qrGLC8RgCCIRMwLMBls2DnS31zTffaOfOne68qDJlyrgtgxYI2WWHoNth6IW9gdDuKyrAipynZaFUx44d3YHqkcv6ihy8bt+zIMt+2dlbFqbZ9kI7vyqy/S+/z08kjGvWrJlrP/qyVV4WblkN0VsILRSztxRWqFAhZB9JhouABwU2b5YOPVT6yuKecF5f73qbYJfsc7IKWoFl/7W9a/a5WW9Jah9j6BVOUUYddAECrKDPMONDQPq39tflKq3qSsZ/P2AVFp8pBBBAoCgBTwdYVvzPP//sVlutWrXKBVcWVtmh6rYiy7YXxnIlEmBF2l+4cKFbjWWrqCy4sjDNtgPa1kILmwq6/vjjD3dWlwVeBW11tPBq4sSJ7iwsu+zsKzv7q7B2Yxk39yCAQJIEHnhAuuyyJDXmv2ZiOQNrU/ZbDN+V9M9dbyp8MHu7YSyrtvwnQsUIFC1AgFW0EXcg4FeBM9VAt6mm9tWMJA6BVVhJxKQpBBAIqIDnA6x0uW/cuNGdd3XggQfmWoGVrv7pBwEEPCqwapXUvr20YIFHC0x9WXbql51nZW8pPFbS65Ki14ZawHWvpKuyV129J8kOsY1122HqR0APCKRfgAAr/eb0iECqBbqrhh7RfmqpKSnqilVYKYKlWQQQCIgAAdaut2vZiqo5c+a4s7XswPjatWsHZHoZBgIIJCxw++3Sddcl3IxfG/gmO7SyQ9xrZr+B8IA8g4kEXFvsxRSSIqcSEmD5ddapOxkCBFjJUKQNBLwh0EilNUTt1FH2n3g7UlgUq7BSiEvTCCAQAAECLEn2NsEPP/xQdkZV9PlXAZhfhoAAAokILFsmtW0rLV2aSCu+fXbWrrcIHi9pkaSqkoZLOirPaNZIOk7Sp7tWZd2969+nV9jrbbPvIcDy7dRTeBIECLCSgEgTCGRYYA9Jr6qDeutbldSqNFXDKqw0QdMNAgj4UIAAy4eTRskIIJAmgXvuka6yjXHhu8ZJ+lv2tsGCwivbOnippId2BVg9JI3YdfZVlSgqAqzwfW4Y8Z8CBFh8GhDwt8DzaqfT9KvKuv8bJ50Xq7DSqU1fCCDgLwECLH/NF9UigEC6BLZulVq3lubOTVePnujHQqkXd626+nv2JgnbNviOpNzvT80q1b5/oiR7jYVtHWyTZwQEWJ6YUorIkAABVobg6RaBBAXu0kG6UFu0p+Yn2FIij7MKKxE9nkUAgeAKEGAFd24ZGQIIJCLwzDPSuecm0oLvnt0qeyW4dH925XbW1duS9itgJGdJeinOUVaU9ImktnE+x+0I+E2AAMtvM0a9YRe4RE11rSqqtr70AAWrsDwwCZSAAAIeFCDA8uCkUBICCHhAoEsXaeJEDxSSnhIsvLpI0tPZ3Z2U/fvqhXRPgJWeuaEXfwoQYPlz3qg6fAInaW/dq73VWLbqyUsXq7C8NBvUggAC3hAgwPLGPFAFAgh4SeDNN6W+fb1UUUpryRte2blWt+86lL1Cgr2yhTBBQB73tQABlq+nj+JDINBOe+pptVRrTfHoaFmF5dGJoSwEEMigAAFWBvHpGgEEPCrw179KI0d6tLjkl/WKpDOym7VNk4/uCrDKJKEbAqwkINKEbwUIsHw7dRQecIG93JsFD1M3zVIJbfb4aFmF5fEJojwEEEizAAFWmsHpDgEEPC4wYYLUrZvHi0xeefZupSMlfS+prqRbJNlbBwu79pXUIYYSCLBiQOKWwAoQYAV2ahmYTwXKShqi9jpRP6mUlvtkFBdm/99KPimXMhFAAIEUCxBgpRiY5hFAwGcCAwdKzz/vs6KLX+6Tks6P8/Ezs99UWNRjBFhFCfHzIAsQYAV5dhmb3wQeUxudrdWqoIU+K93eBfyVpDo+q5tyEUAAgdQIEGClxpVWEUDAjwJffSW1bi3t2OHH6otVc3EOYifAKhY1D4VMgAArZBPOcD0pcL1a6l8qoaqa48n6YivqIUmXxHYrdyGAAAIBFyDACvgEMzwEEIhD4PLLpfvvj+MBbkUAAQTyFyDA4pOBQOYE/q6GulnVtI9mZq6IpPV8uKTwvBU5aWw0hAACgRQgwArktDIoBBCIW2DJEqlNG2nFirgf5QEEEEAgrwABFp8JBNIvcLRq6mE1VnNNTX/nKe1xjKSeKe2BxhFAAAE/CBBg+WGWqBEBBFIvcOed0jXXpL4fekAAgVAIEGCFYpoZpEcEmqusXlQbddAUj1SU7DIGSno22Y3SHgIIIOA7AQIs300ZBSOAQNIFNm/OOvtq/vykN02DCCAQTgECrHDOO6NOr4C9NfdVdVBPfaMSWpveztPaWyVJX0tqmNZe6QwBBBDwmgABltdmhHoQQCD9Ak8+KZ0f77v40l8mPSKAgH8ECLD8M1dU6k+Bl9RWp2qZymiJPwcQd9V3S7oy7qd4AAEEEAiSAAFWkGaTsSCAQPEEOnWSJk8u3rM8hQACCOQjQIDFxwKB1Ajcp1YarE3aQ9+lpgPPtnqIpBmerY7CEEAAgXQIEGClQ5k+EEDAuwLDh0v9+nm3PipDAAFfChBg+XLaKNrDApepma5WOdXUVx6uMtWlvS3phFR3QvsIIICAZwUIsDw7NRSGAAJpETjuOOndd9PSFZ0ggEB4BAiwwjPXjDS1Aqeqnu7UXmrI6iNJ/SUNTS04rSOAAAIeFiDA8vDkUBoCCKRY4IsvpLZtU9wJzSOAQBgFCLDCOOuMOZkCnVRFT6i5DtLUZDbr87ZKZR/m3sLn46B8BBBAoHgCBFjFc+MpBBAIgsB110m33x6EkTAGBBDwmAABlscmhHJ8I7B39psFu2qmpC2+qTt9hd4k6cb0dUdPCCCAgIcECLA8NBmUggACaRTYuVNq2VKaNy+NndIVAgiERYAAKywzzTiTJVDBbY5rr+O0UKX0W7KaDWA7LbNXYZUI4NgYEgIIIFC4AAEWnxAEEAinwIgR0sknh3PsjBoBBFIuQICVcmI6CJDAk2qjM7VS5fVTgEaVyqG8KunUVHZA2wgggIAnBQiwPDktFIUAAikXOO006VX7L4BcCCCAQPIFCLCSb0qLwRO4RQfoEm1XFbEaOr7ZPVHSm/E9wt0IIIBAAAQIsAIwiQwBAQTiFPjhh6ztg3/8EeeD3I4AAgjEJkCAFZsTd4VT4AI11vWqrLqaFU6ApIz6C0ltktISjSCAAAJ+ESDA8stMUScCCCRP4N57pSuvTF57tIQAAgjkESDA4iOBwO4Cx6q2HlB9NdV0eBIWuFrSnQm3QgMIIICAnwQIsPw0W9SKAALJEejYUfr88+S0RSsIIIBAPgIEWHwsEPhT4CBV0HNqpXaaAkvSBBplH+ZeMWkt0hACCCDgdQECLK/PEPUhgEByBcaNk/7yl+S2SWsIIIBAHgECLD4SCEg13ZsFD9VRmqsSWg9J0gVekTQg6a3SIAIIIOBVAQIsr84MdSGAQGoELrxQevzx1LRNqwgggEC2AAEWH4UwC5SS9LLa6WQtURn9EmaKFI/9NElDUtwHzSOAAALeESDA8s5cUAkCCPw/e/cBbkV17mH8pYgCEgQLYkVREVEEBCuIsbdEYom9YNcYldhLYotiLxisWBBNjCZGjHo1xhZbjNhL7LFr7IVYouh17XMOoXPK3jOz1rz7ee5zE51Z3/f91uSG+3dKrQU++KDu5e3vvlvrSq6vgAIlFzDAKvkFUOLxz2FFdmciHXipxApZjT4P8Dwwf1YFraOAAgrkKmCAlSu/xRVQIFOBiy6CvfbKtKTFFFCgnAIGWOXc9zJPfTi9OJi2zMvTZWbIYfaxwE45JHSk3AAAIABJREFU1LWkAgookL2AAVb25lZUQIG8BDbcEG69Na/q1lVAgRIJGGCVaLNLPuqOLMqJzM+iPFJyibzG3xq4Oq/i1lVAAQUyFTDAypTbYgookJvAQw/ByivnVt7CCihQLgEDrHLtdxmnHco8jGZp+vBQGccv0Mydvn+R+wtAtwL1ZCsKKKBAbQQMsGrj6qoKKFA0gSOOgJNPLlpX9qOAAokKGGAlurGORQ9acxUDWZ2HgUmKFELgUmB4ITqxCQUUUKCWAgZYtdR1bQUUKIbAN9/Uvbz9hfBPKP0poIACtRcwwKq9sRWyFQj3+fyWQWzMi7Tmo2yLW202AlsC16qkgAIKJC9ggJX8FjugAgpwzTWwdXhHhD8FFFAgGwEDrGycrZKNwKUMYDveY05ez6agVZoo0LH+a4QLNfE8D1dAAQXiEjDAimu/7FYBBZojsMsuMDZ8pcefAgookI2AAVY2zlaprcBIlmdfvuYHPFfbQq5eBYGLgd2rsI5LKKCAAsUVMMAq7t7YmQIKVEMgPD645JLwuv/UuBqcrqGAAo0TMMBqnJNHFVPg5/TkKDrSjSeK2aBdzUDgJ8B1yiiggAJJCxhgJb29DqeAAvzlL7DBBkIooIACmQoYYGXKbbEqCfyEBTmNhelZeUG7v7gE5qp/jHDRuNq2WwUUUKAJAgZYTcDyUAUUiFDArw9GuGm2rED8AgZY8e9hmSYYQAfGsDz9+UeZxk5w1guAvRKcy5EUUECBOgEDLK8EBRRIW2CVVeAf/oE87U12OgWKJ2CAVbw9saPpBbpVviy4Mj/kSVrxhUTRC2wGXB/9FA6ggAIKzEzAAMtrQwEF0hV48kno2zfd+ZxMAQUKK2CAVditsTGgHXAlA/kJr9OWf2uSjMAc9Y8R9khmIgdRQAEFphQwwPJ6UECBdAVGjYIDDkh3PidTQIHCChhgFXZrSt/Yb1iRXfmM9rxceos0AUYD+6Y5mlMpoEDpBQywSn8JCKBAwgLDhsH48QkP6GgKKFBUAQOsou5Mefv6JcsygtZ04ZnyIpRi8k2BP5diUodUQIHyCRhglW/PnViBcgi8/z4suSR89lk55nVKBRQolIABVqG2o9TN7MpiHM+8LMyjpXYoz/Ct6x8j7FmekZ1UAQVKI2CAVZqtdlAFSiZw7bXw05+WbGjHVUCBoggYYBVlJ8rbx3p0ZRRLsiwTyotQ2snPBfYr7fQOroAC6QoYYKW7t06mQLkF9tkHLgifk/angAIKZC9ggJW9uRXrBJamDeNYiVXwC7zlvSY2Am4u7/hOroACyQoYYCW7tQ6mQMkFevWC558vOYLjK6BAXgIGWHnJl7dul+/Dq6sYxAY8T2s+KS+EkwMdgFeB+dRQQAEFkhIwwEpqOx1GAQUqAvfeC0OGiKGAAgrkJmCAlRt9KQtfwQC25t+0481Szu/QMxL4I7C5NAoooEBSAgZYSW2nwyigQEXg+OPhmGPEUEABBXITMMDKjb5UhU9jefbmK+bmhVLN7bCNETgQOKsxB3qMAgooEI2AAVY0W2WjCijQaIG11oK772704R6ogAIKVFvAAKvaoq43pcAvWIrDac/8PCmMAjMRWAl8gb9XhwIKJCZggJXYhjqOAqUXeOklWGqp0jMIoIAC+QoYYOXrn2r1n9KdU+hODx5JdUTnqqpAeBfo0lVd0cUUUECBPAUMsPLUt7YCClRf4OKLYc89q7+uKyqggAJNEDDAagKWh85WYFXm5kJ605eHZnusByjwP4ELAf9M5BWhgALpCBhgpbOXTqKAAkFg223h6qu1UEABBXIVMMDKlT+Z4gsDv2Vl1uRx4Ktk5nKQrAR2AMZlVcw6CiigQM0FDLBqTmwBBRTIVGDRReGNNzItaTEFFFBgWgEDLK+Jlgh0AK5kID/mFdrwfkuW8txSCywOvFJqAYdXQIG0BAyw0tpPp1Gg3AL33w9rrFFuA6dXQIFCCBhgFWIbomziQvqxEx8zl8FDlPtXvKb/AQwqXlt2pIACCjRDwACrGWieooACBRU4/XQ45JCCNmdbCihQJgEDrDLtdnVmPY7e7A/Mwz+rs6CrKFAROOn7x0+P0EIBBRRIQsAAK4ltdAgFFKgIbLEFXHedGAoooEDuAgZYuW9BNA3sRQ9+RWcWqrznyp8C1RbYALil2ou6ngIKKJCLgAFWLuwWVUCBmggstBC8/XZNlnZRBRRQoCkCBlhN0SrnsRszH2fRg2WYUE4Ap85IILxR7TOgdUb1LKOAAgrUTsAAq3a2rqyAAlkK3HcfDB6cZUVrKaCAAjMVMMDy4piZQB/acRkrMoiHRFIgI4G/AOtlVMsyCiigQO0EDLBqZ+vKCiiQpcApp8Dhh2dZ0VoKKKCAAZbXQKMF5gOuYhDr8SytKnfE+FMgK4FDgVOyKmYdBRRQoGYCBlg1o3VhBRTIVGDYMBg/PtOSFlNAAQVmJuAdWF4bDQJtgCsYwFa8zRz4mLtXRh4CK4GPquYBb00FFKiygAFWlUFdTgEFchLo1g3efTen4pZVQAEFphYwwPKKCAJnsQJ78AUdeVEQBXIW+ADomnMPlldAAQVaJmCA1TI/z1ZAgSIIPPggrLpqETqxBwUUUKAiYIBV7gvhUJbmEOZkPp4qN4TTF0jg98BPC9SPrSiggAJNFzDAarqZZyigQNEETj0VDjusaF3ZjwIKlFjAAKucm78DC/NrFmBxHi0ngFMXWGBP4MIC92drCiigwOwFDLBmb+QRCihQdIEf/QhuvLHoXdqfAgqUSMAAq0SbDazJDxhNL5b3y4Ll2viopl0SeCmqjm1WAQUUmFbAAMtrQgEF4heYd1748MP453ACBRRIRsAAK5mtnOUgiwNXMojBlTuuvinH0E4ZsUD4iMCCEfdv6wooUHYBA6yyXwHOr0DsAhMmwKBBsU9h/wookJiAAVZiGzrNOD8AxjGQTXiZNvgPUNLe7ZSmuxnYKKWBnEUBBUomYIBVsg13XAWSEzjzTDjooOTGciAFFIhbwAAr7v2bVfdj6McOfMicvJbukE6WqMBJwBGJzuZYCihQBgEDrDLssjMqkLLAZpvBDTekPKGzKaBAhAIGWBFu2mxaPonl2JdJdOa59IZzopIIhK8Qhq8R+lNAAQXiFDDAinPf7FoBBRoE5pkHPvlEDwUUUKBQAgZYhdqOFjWzH0twFJ1YkCdatI4nK5C/wNLA8/m3YQcKKKBAMwUMsJoJ52kKKFAAgcceg/79C9CILSiggAJTCxhgxX9FDGMBTmNRluLh+IdxAgUmC0wEOuqhgAIKRClggBXlttm0AgpUBC69FHbbTQwFFFCgcAIGWIXbkkY31J+5GMMKDOChRp/jgQrEI3APMDiedu1UAQUUmELAAMvLQQEF4hUYMQLOPjve/u1cAQWSFTDAim9rFwSuZBBr8zSt+Dy+AexYgUYJnAvs16gjPUgBBRQomoABVtF2xH4UUKDxAuusA3fc0fjjPVIBBRTISMAAKyPoKpSZE7iCAWzOm7Tl31VY0SUUKLLArsAlRW7Q3hRQQIGZChhgeXEooEC8AgssAO+9F2//dq6AAskKGGDFsbW/oS/DmUgHXo6jYbtUoMUCA8D3urVY0QUUUCAfAQOsfNytqoACLRV45x3o3r2lq3i+AgooUBMBA6yasFZt0aNYhl/Qlq48U7U1XUiBOARaA5PiaNUuFVBAgWkEDLC8JBRQIE6Bv/wFNtggzt7tWgEFkhcwwCrmFg9nUY5jXhblsWI2aFcKZCIQrv8VM6lkEQUUUKCaAgZY1dR0LQUUyE7gjDPg4IOzq2clBRRQoAkCBlhNwMrg0HWYh1EsxXJMyKCaJRQousDlwM5Fb9L+FFBAgekEDLC8KBRQIE6BnXeGK66Is3e7VkCB5AUMsIqxxUvRmitYidUqwdV3xWjKLhTIXeAAwK84574NNqCAAk0WMMBqMpknKKBAIQQGDIBHHy1EKzahgAIKTCtggJXvNdEFuJKBbMiLtObjfJuxugKFExgK3FW4rmxIAQUUmJ2AAdbshPz7CihQTIG2bWGSLyEt5ubYlQIKGGDldw1cTj+25X3a8UZ+TVhZgUILdAaD3ULvkM0poMCMBQywvDIUUCA+gWeegT594uvbjhVQoDQCBljZb/Wp9GFvvqYTz2df3IoKRCfwErBkdF3bsAIKlFvAAKvc++/0CsQp8PvfwzbbxNm7XSugQCkEDLCy2+YRLMnhdGQBnsyuqJUUiF7gj8Dm0U/hAAooUC4BA6xy7bfTKpCGwFFHwUknpTGLUyigQJICBli139at6MbJLMySPFL7YlZQIDmBo4ETkpvKgRRQIG0BA6y099fpFEhT4Mc/hj//Oc3ZnEoBBZIQMMCq3TauQgcuoA/9eKh2RVxZgeQFNgX8s1Ty2+yACiQmYICV2IY6jgKlEOjRA159tRSjOqQCCsQpYIBV/X1bBBjHIIbyJK34svoFXFGBUgksC/yzVBM7rAIKxC9ggBX/HjqBAuUS+PRT6By+nuNPAQUUKK6AAVb19qYjMJaV2IzXaMt71VvYlRQotcBcwBelFnB4BRSIT8AAK749s2MFyi1w330weHC5DZxeAQUKL2CAVZ0tOp++7MyntOeV6izoKgooMIXA28CCiiiggALRCBhgRbNVNqqAAhWB88+HffcVQwEFFCi0gAFWy7bnWHqxP63p4iNOLYP0bAVmKfAAsKpGCiigQDQCBljRbJWNKqBAReCgg+DMM8VQQAEFCi1ggNW87dmDRTmGrizM481bwLMUUKAJAr8DtmnC8R6qgAIK5CtggJWvv9UVUKCpAltvDddc09SzPF4BBRTIVMAAq2ncG9GVs1iCXjzctBM9WgEFWiAwEji8Bed7qgIKKJCtgAFWtt5WU0CBlgqE91+F92D5U0ABBQosYIDVuM1ZjjZcxgBW5qHGneBRCihQRYG9w7sZqrieSymggAK1FTDAqq2vqyugQLUFevSAV1+t9qqup4ACClRVwABr1pzzA1cwkPV5ntZ8WlV7F1NAgcYKbAj8X2MP9jgFFFAgdwEDrNy3wAYUUKBJAm3bwqRJTTrFgxVQQIGsBQywZizeFric/mzFv2nHW1lvi/UUUGAqgWXBDyV4TSigQEQCBlgRbZatKlB6gXfege7dS88ggAIKFF/AAGv6PTqDPuzJV8zNi8XfQDtUoBQCcwFflGJSh1RAgTQEDLDS2EenUKAcAhMmwKBB5ZjVKRVQIGoBA6z/bd8h9OQQ2jM/T0W9pzavQJoCbwMLpjmaUymgQHICBljJbakDKZCwwPjxMGxYwgM6mgIKpCJggAXb0Z0TWZAePJrKtjqHAgkKPACsmuBcjqSAAikKGGCluKvOpECqAqNHw377pTqdcymgQEICZQ6whjA3v2FZ+jIhoR11FAVSFfgdsE2qwzmXAgokJmCAldiGOo4CSQsceSSMHJn0iA6ngAJpCJQxwOpR+bLgIIbwGPB1GhvpFAokLxD+XHV48lM6oAIKpCFggJXGPjqFAuUQ2GknGDeuHLM6pQIKRC1QpgCrc+XLgivxI16hDR9EvW82r0D5BPYGzi/f2E6sgAJRChhgRbltNq1ASQXWXhvuvLOkwzu2AgrEJFCWAOtiVmQHPmIuXotpe+xVAQUmC2wI/J8eCiigQBQCBlhRbJNNKqBARaBXL3j+eTEUUECBwgukHmCdwLL8HOjMs4XfCxtUQIFZCSwL/FMiBRRQIAoBA6wotskmFVCgItCxI3z+uRgKKKBA4QVSDbD2ZXGOpjPdeaLwe2CDCijQGIG5gC8ac6DHKKCAArkLGGDlvgU2oIACjRL46CPo2rVRh3qQAgookLdAagHWj5mX0+nB0jycN631FVCg6gJvAwtWfVUXVEABBaotYIBVbVHXU0CB2gg8+ST07VubtV1VAQUUqLJAKgFWP9pxMX0ZyIQqC7mcAgoUR+ABYNXitGMnCiigwEwEDLC8NBRQIA6BW26BjTaKo1e7VECB0gvEHmB1B8YykHX5J634T+n3UwAF0hb4M7Bp2iM6nQIKJCFggJXENjqEAiUQGDMG9tijBIM6ogIKpCAQa4AV3oZzGf3ZgreZg3dS2ApnUECB2QqMA3aY7VEeoIACCuQtYICV9w5YXwEFGidw3HFw7LGNO9ajFFBAgZwFYgywzmF5duNzOvJyznqWV0CBbAXOBfbLtqTVFFBAgWYIGGA1A81TFFAgB4GDDoIzz8yhsCUVUECBpgvEFGAdwVIcxJzMy9NNH9QzFFAgAYETgKMTmMMRFFAgdQEDrNR32PkUSEUgPD4YHiP0p4ACCkQgEEOAtTMLcTwLsBiPRSBqiwooUDuBg4HTare8KyuggAJVEjDAqhKkyyigQI0Ftt4arrmmxkVcXgEFFKiOQJEDrB/yA85lGfr4ZcHqbLarKBC9wO7AxdFP4QAKKJC+gAFW+nvshAqkIRC+QBi+ROhPAQUUiECgiAFWz/ovC67BI8C3ESjaogIKZCOwJXBtNqWsooACCrRAwACrBXieqoACGQoMHgz33ZdhQUspoIACzRcoUoDVFbicldiEl2nNR80fyjMVUCBRgXWB2xKdzbEUUCAlAQOslHbTWRRIWaBvX3jyyZQndDYFFEhIoAgBVivgElZkOz5kTl5PSNdRFFCgugIDgYequ6SrKaCAAjUQMMCqAapLKqBADQR69IBXX63Bwi6pgAIKVF8g7wBrJL3Zl0n8gOerP5wrKqBAYgJLAS8kNpPjKKBAigIGWCnuqjMpkKJA167wkY++pLi1zqRAigJ5BVj704Mj6UQ3vGM1xevKmRSojcB8wHu1WdpVFVBAgSoKGGBVEdOlFFCghgJt28KkSTUs4NIKKKBA9QSyDrC2YH5OYVF6Vl7Q7k8BBRRoikBb4OumnOCxCiigQC4CBli5sFtUAQWaJPD559CxY5NO8WAFFFAgT4GsAqxBzMWFLE9/JuQ5rrUVUCB6gc+AuaOfwgEUUCBtAQOstPfX6RRIQ+Cdd6B79zRmcQoFFCiFQK0DrEWAsQzkhzxNK74ohalDKqBALQXChx7C/2Xxp4ACChRXwACruHtjZwoo0CDw/PPQq5ceCiigQDQCtQqwwv0RlzKAn/AGbXk3Gg8bVUCBoguE9+YtX/Qm7U8BBUouYIBV8gvA8RWIQmDCBBg0KIpWbVIBBRQIArUIsEazArswkQ78S2QFFFCgygL3AIOrvKbLKaCAAtUVMMCqrqerKaBALQTuvBPWXrsWK7umAgooUBOBagZYv2RpDqQtXflnTXp1UQUUUAD+DGwqhAIKKFBoAQOsQm+PzSmgQEVg/HgYNkwMBRRQIBqBagRYu33/PppjmZdFeDyauW1UAQViFRgH7BBr8/atgAIlETDAKslGO6YCUQuMGwc77RT1CDavgALlEmhJgLU+83A2PenNw+VCc1oFFMhR4FxgvxzrW1oBBRSYvYAB1uyNPEIBBfIWGD0a9vMPVXlvg/UVUKDxAs0JsJalNZcxgFWZ0PhCHqmAAgpUReAE4OiqrOQiCiigQK0EDLBqJeu6CihQPYGRI+HII6u3nispoIACNRZoSoC1AHA5K7EBL9CaT2vcmcsroIACMxI4HvilNAoooEChBQywCr09NqeAAhWB44+HY44RQwEFFIhGoDEB1hzAGPqxDe/Rjjejmc1GFVAgRYETAf9hYYo760wKpCRggJXSbjqLAqkKnHQSHHVUqtM5lwIKJCgwuwDrNJZjL/5LJ15McHpHUkCB+AROBg6Lr207VkCBUgkYYJVqux1WgUgFTjkFDj880uZtWwEFyigwswDrFyzBYXRkAZ4qI4szK6BAYQVOAw4ubHc2poACCgQBAyyvAwUUKL7AGWfAwf6hqvgbZYcKKNAgMG2AtTXdGMlCLMGjIimggAIFFDgLOLCAfdmSAgoo8D8BAyyvBgUUKL7A2WfDiBHF79MOFVBAgXqBhgBrdTpwHsuxol8W9NpQQIFCC4wCfl7oDm1OAQUUMMDyGlBAgeILnHsu7L9/8fu0QwUUUKBeoMd3MJaBDOWJ71+M/F9dFFBAgYILjAb2LXiPtqeAAmUXMMAq+xXg/ArEIHD++bCvf6iKYavsUYHSC6z6AzhzJSat9iRteL/0HAIooEAsAhcAe8XSrH0qoEBJBQywSrrxjq1AVAIXXQR7+YeqqPbMZhUom8DeS8NhC0GP+4Bvyja98yqgQPQCFwO7Rz+FAyigQNoCBlhp76/TKZCGwKWXwm67pTGLUyigQDoCrYBzBsHObeAHf09nLidRQIESClwG7FLCuR1ZAQViEjDAimm37FWBsgqMHQu7+Ieqsm6/cytQOIGFgYuGwgbvQpt/Fq49G1JAAQWaLnAFsGPTT/MMBRRQIEMBA6wMsS2lgALNFLjqKthhh2ae7GkKKKBAlQR+3B1+3RtWePz7r3V9UKVFXUYBBRQogsBVwHZFaMQeFFBAgZkKGGB5cSigQPEFrr4att22+H3aoQIKpClw1AqwXxdY8G9pzudUCiigAFcDW+uggAIKFFrAAKvQ22NzCihQEfjDH2CrrcRQQAEFshPoCJy/Bmz5JbR/OLu6VlJAAQVyEbgW2DKXyhZVQAEFGitggNVYKY9TQIH8BP70J9h88/zqW1kBBcoj0K8jjFoZBr8KrV4uz9xOqoACJRf4EzCs5AaOr4ACRRcwwCr6DtmfAgrADTfAZpspoYACCtROYNeecOTi0PMB4Iva1XFlBRRQoJACNwA/KmRnNqWAAgo0CBhgeS0ooEDxBW6+GTbZpPh92qECCsQncPpA2G1OmOe++Hq3YwUUUKBqAjcBG1dtNRdSQAEFaiFggFULVddUQIHqCtx6K2y4YXXXdDUFFCivwALAxUNh4w+h7ZPldXByBRRQYLLALcAGeiiggAKFFjDAKvT22JwCClQEbr8d1l1XDAUUUKBlAut3g5OXh/5PA++0bC3PVkABBZISuA3wz1pJbanDKJCggAFWgpvqSAokJ3DXXfDDHyY3lgMpoEBGAocsDwfOBwvdlVFByyiggAKxCdwB+Get2HbNfhUom4ABVtl23HkViFHg8cehX78YO7dnBRTIS6AdcP7qsM0k6PBgXl1YVwEFFIhE4BGgfyS92qYCCpRVwACrrDvv3ArEJPD667DYYjF1bK8KKJCXQO/2MHo1GPoGtH4+ry6sq4ACCkQm8Crgn7Ui2zTbVaB0AgZYpdtyB1YgQoGJE6FTpwgbt2UFFMhMYPsl4Fc9YZlwt9VnmZW1kAIKKJCGwESgYxqjOIUCCiQrYICV7NY6mAKJCbRrB19/ndhQjqOAAi0WGDkQ9ugA8/6txUu5gAIKKFBOgbmAL8o5ulMroEBUAgZYUW2XzSpQYoFu3eDdd0sM4OgKKDBZoAtw8VD40afQ7lFhFFBAAQVaJLAw8EaLVvBkBRRQIAsBA6wslK2hgAItF+jdG559tuXruIICCsQrMHR+OG1FGBT+b4H/z1a8G2nnCihQLIG+wOPFasluFFBAgRkIGGB5WSigQBwCq68ODzwQR692qYAC1RXYvw8cvCAseifwbXXXdjUFFFCg9AI/BO4ovYIACihQfAEDrOLvkR0qoEAQ2GQTuPlmLRRQoCwCrYDzVocdgLnvL8vUzqmAAgrkILAlcG0OdS2pgAIKNE3AAKtpXh6tgAJ5CeywA1x1VV7VrauAAlkJ9JgDLloT1n4L2vwzq6rWUUABBUossDdwfonnd3QFFIhFwAArlp2yTwXKLrD//nDuuWVXcH4F0hXYsgcctzQs9zDwYbpzOpkCCihQOIGjgF8XrisbUkABBaYVMMDymlBAgTgEjjkGjj8+jl7tUgEFGi9w3Eqwzw9g/vB+K38KKKCAAtkLnAmMyL6sFRVQQIEmChhgNRHMwxVQICeBs8+GEf7hKid9yypQXYGOwJi1YNhEmGtCddd2NQUUUECBJgqMBXZq4jkeroACCmQvYICVvbkVFVCgOQJjx8IuuzTnTM9RQIGiCKzSFc4eCKs8D61eKUpX9qGAAgqUXODG8LWckhs4vgIKxCBggBXDLtmjAgrADTfAZpspoYACMQrsvRwctjD0+BvwVYwT2LMCCiiQsMADwKoJz+doCiiQioABVio76RwKpC5w770wZEjqUzqfAmkJjFoddmoNne9Nay6nUUABBZISeB5YOqmJHEYBBdIUMMBKc1+dSoH0BJ5+GpZfPr25nEiB1AQWbAOX/BDWewfmeCq16ZxHAQUUSFDgA6BrgnM5kgIKpCZggJXajjqPAqkKvPUWLLxwqtM5lwLxC/xoMTixN6zwKPBu/PM4gQIKKFAKgdbApFJM6pAKKBC/gAFW/HvoBAqUQ+CLL6BDh3LM6pQKxCRw1AD4eRfodntMXdurAgoooEBFYH7/oYNXggIKRCNggBXNVtmoAgrQtSt89JEQCiiQt0A7YMxasEUIlh/MuxvrK6CAAgo0W2BZ4J/NPtsTFVBAgSwFDLCy1LaWAgq0TGDQIJgwoWVreLYCCjRfoN88MGoVWP0laPNi89fxTAUUUECBggisAfihjYJshm0ooMBsBAywvEQUUCAega23hmuuiadfO1UgFYFdl4UjF4ee4f/J+U8qUzmHAgoooADbff8Fwqt0UEABBaIQMMCKYptsUgEFKgJHHgkjR4qhgAJZCZy+GgxvB13vzqqidRRQQAEFMhX4JXB8phUtpoACCjRXwACruXKep4AC2QuMGQN77JF9XSsqUCaBLsDl68IG78Gcj5dpcmdVQAEFSihwObBzCed2ZAUUiFHAACvGXbNnBcoqcOedsPbaZZ3euRWorcD6i8DJy0O/J6DVW7Wt5eoKKKCAAgURuAcYXJBebEMBBRSYtYABlleIAgrEI/Dqq9CjRzz92qkCMQgc0h8OmA8Wvi2Gbu1RAQUUUKCqAuEfWHSv6ooupoACCtRKwACrVrKuq4ACtRFo2xYmTarN2q6qQFlzIUqQAAAgAElEQVQEWgFj1oKtvoJOD5RlaudUQAEFFJhKoIMf5vCKUECBqAQMsKLaLptVQAF69YLnnxdCAQWaI7BsJzhvDRjyL2j7XHNW8BwFFFBAgWQEVgCeSGYaB1FAgfQFDLDS32MnVCAtgY02gltuSWsmp1Gg1gLbLQPH9IRlwt1WH9e6musroIACCkQhMAz4UxSd2qQCCigQBAywvA4UUCAugf32g9Gj4+rZbhXIS2DkarDbnDD/XXl1YF0FFFBAgcIKHAycVtjubEwBBRSYVsAAy2tCAQXiEjjzTDjooLh6tlsFshToCIxdFzb+ENo/kmVlaymggAIKRCVwPrB3VB3brAIKlFvAAKvc++/0CsQnMH48DAu3vPtTQIGpBIYuBKf3gwFPQevXxFFAAQUUUGA2An8B1lNJAQUUiEbAACuarbJRBRSoCDz5JPTtK4YCCjQI7N8PfrEALH4n8LUuCiiggAIKNFLgJWDJRh7rYQoooED+AgZY+e+BHSigQFMEPv8cOoZnpPwpUHKBC9aCrf8L89xfcgjHV0ABBRRoukAr4Numn+YZCiigQI4CBlg54ltaAQWaKdC9O7zzTjNP9jQFIhbo0QEuWhOGvgbtnol4EFtXQAEFFMhXYCnghXxbsLoCCijQRAEDrCaCebgCChRAYPBguO++AjRiCwpkJLDl0nDc0rDcP4D3MypqGQUUUECBdAU2AG5JdzwnU0CBJAUMsJLcVodSIHGBnXaCceMSH9LxFPhe4NhVYa8OsOAdciiggAIKKFBFgX2B0VVcz6UUUECB2gsYYNXe2AoKKFBtgeOOg2OPrfaqrqdAMQTaAWPXgx99BB0nFKMnu1BAAQUUSEzgDOAXic3kOAookLqAAVbqO+x8CqQoMH48DBuW4mTOVGaBVbrBWQNh5Wegzb/KLOHsCiiggAI1F7ge2KzmVSyggAIKVFPAAKuamq6lgALZCLz2Giy+eDa1rKJArQX2XhEO7gY97wG+qHU111dAAQUUUAB4ElheCQUUUCAqAQOsqLbLZhVQYLLAfPPBBx8IokC8AqOGwnaTYN57453BzhVQQAEFIhX4HGgfae+2rYACZRUwwCrrzju3ArELrLce/PWvsU9h/2UTWHBOuGRtWOcNmDP8029/CiiggAIKZC2wHPB01kWtp4ACCrRYwACrxYQuoIACuQgceiicdloupS2qQJMFNl0STlgWVnwEWr3T5NM9QQEFFFBAgeoJDAcurd5yrqSAAgpkJGCAlRG0ZRRQoMoCv/sdbLddlRd1OQWqLHDUKrB3R1jkjiov7HIKKKCAAgo0V+BCYM/mnux5CiigQG4CBli50VtYAQVaJPDss9C7d4uW8GQFaiLQChi7Hmz2CfzgHzUp4aIKKKCAAgo0X+AxYMXmn+6ZCiigQE4CBlg5wVtWAQWqINChA3zhV9uqIOkS1RBYcX4YtTKs/hy0fbEaK7qGAgoooIACVRYIL24PL3D3p4ACCsQnYIAV357ZsQIKNAissQbcf78eCuQrMHwFOGwh6PUA8Gm+vVhdAQUUUECBWQr8EPCxdi8SBRSIU8AAK859s2sFFAgC++0Ho0droUA+AqcPhR2/hQXuyae+VRVQQAEFFGiywOHAyCaf5QkKKKBAEQQMsIqwC/aggALNExgzBvbYo3nnepYCzRHo3Lbu/VbrvQUdHm/OCp6jgAIKKKBAjgLXA5vlWN/SCiigQPMFDLCab+eZCiiQt8DDD8PAgXl3Yf0yCKzXA05aDgY8Dq3fLMPEzqiAAgookKTA28CCSU7mUAookL6AAVb6e+yECqQr8O230KZNuvM5Wf4CB68MP+sEPe4CJuXfjx0ooIACCijQbIEewL+afbYnKqCAAnkLGGDlvQPWV0CBlgn06weP+yhXyxA9ezqBS9aDzT+Def4ujgIKKKCAAokIbA1cncgsjqGAAmUUMMAq4647swIpCQwfDpdfntJEzpKXQK8u8JvVYM2XoN1zeXVhXQUUUEABBWokcBZwYI3WdlkFFFCg9gIGWLU3toICCtRSYNQoOOCAWlZw7dQFtusDRywCfR6CVh+mPq3zKaCAAgqUVuABYNXSTu/gCigQv4ABVvx76AQKlFvgnntgzTXLbeD0zRM4aQjs3AoW+lvzzvcsBRRQQAEFohL4FmgVVcc2q4ACCkwpYIDl9aCAAnELTJwInTrFPYPdZycwZyu4ckPY8B2Y+9Hs6lpJAQUUUECBXAVWAXyvY65bYHEFFGixgAFWiwldQAEFchdYaSV45JHc27CBAgusuRiM7AOrPANtXi1wo7amgAIKKKBALQT2B86pxcKuqYACCmQmYICVGbWFFFCgZgKHHQannlqz5V04YoH9B8HPO8NS9wBfRTyIrSuggAIKKNASgd8C27ZkAc9VQAEFchcwwMp9C2xAAQVaLPCXv8AGG7R4GRdISOD8dWHL/8B84YW1/hRQQAEFFCi7wEvAkmVHcH4FFIhcwAAr8g20fQUUAL78Etq3l6LsAj06w+jVYe1XYa5nyq7h/AoooIACCtQLLAD8Ww0FFFAgegEDrOi30AEUUKAisPbacOedYpRRYIvecNRisOIj0Pq9Mgo4swIKKKCAArMQ+AlwnUIKKKBA9AIGWNFvoQMooEBF4MQT4eijxSiTwHFDYHgbWPSuMk3trAoooIACCjRR4DfAz5p4jocroIACxRMwwCrentiRAgo0R+Dee2HIkOac6TkxCbQCxm0AP3offvBwTJ3bqwIKKKCAAjkJPAv0yqm2ZRVQQIHqCRhgVc/SlRRQIE+Bb7+Fzp1h4sQ8u7B2rQRWWQROWR5Wfx7meLlWVVxXAQUUUECBxAQWB15JbCbHUUCBsgoYYJV1551bgRQFhg2D8eNTnKy8M+21EhzYBZYNXxP8T3kdnFwBBRRQQIFmCQwHLm3WmZ6kgAIKFE3AAKtoO2I/CijQfIGzz4YRI5p/vmcWR+DsdWCbL6HbfcXpyU4UUEABBRSITuAqYLvourZhBRRQYEYCBlheFwookI7AP/4Bq6ySzjxlm6RbR7hgMKz/JnR4qmzTO68CCiiggAI1EHgH6FaDdV1SAQUUyF7AACt7cysqoEAtBRZeGN56q5YVXLvaApv2gl8uDgOfhNZvV3t111NAAQUUUKCkAisBE0o6u2MroECKAgZYKe6qMylQZoEddoCrwu3y/govcORg2L0tLHE38F3h27VBBRRQQAEF4hIIr1U4M66W7VYBBRSYhYABlpeHAgqkJXDeefCzn6U1U2rTXLIe/ORj6PJQapM5jwIKKKCAAgUSuAnYuED92IoCCijQMgEDrJb5ebYCChRN4LHHoH//onVlP327w+l9YejL0O4FPRRQQAEFFFCgpgIdgI+AdjWt4uIKKKBAlgIGWFlqW0sBBbIRWHZZeO65bGpZZdYCwwfAiK6w/EPQ6hO1FFBAAQUUUCATgQ2AWzKpZBEFFFAgKwEDrKykraOAAtkJ7LorXHZZdvWsNL3AKWvBDt/AQveqo4ACCiiggAKZC5wIHJl5VQsqoIACtRQwwKqlrmsroEA+AmPGwB575FO7zFU7t4eLhsDG/4a5Hy+zhLMroIACCiiQs8B9wOo592B5BRRQoLoCBljV9XQ1BRQogsCLL8Iyy8B3ftkuk+1Yb2k4ZglY5Rlo+0YmJS2igAIKKKCAAjMTWBx4RR4FFFAgOQEDrOS21IEUUKAisOmmcFP4+o6/mgkctDrsNScsHR4T/LpmZVxYAQUUUEABBZoisAMwrikneKwCCigQhYABVhTbZJMKKNBkgdGjYb/9mnyaJzRC4Lx1YKuJMN+DjTjYQxRQQAEFFFAgW4ELgT2zLWk1BRRQIAMBA6wMkC2hgAI5CPzrX3WPEX7zTQ7FEyzZawE4ox+s8yrM5RceE9xhR1JAAQUUSEbgGaB3MtM4iAIKKNAgYIDltaCAAukKbLYZ3HBDuvNlMdl2/eCg+aDfo9D6gywqWkMBBRRQQAEFmi2w0vfvUZjQ7LM9UQEFFCiygAFWkXfH3hRQoGUCF1wA++zTsjXKevZxQ2AXYLF7yirg3AoooIACCkQocCBwVoR927ICCigwewEDrNkbeYQCCsQq8NprdY8RfvVVrBNk23e7OWDMmvDjD6Hzo9nWtpoCCiiggAIKVEHgNmDdKqzjEgoooEDxBAywircndqSAAtUU2Hxz+NOfqrliemut2ROOXQIGvwhz+Nnt9DbYiRRQQAEFyiHg44Pl2GenVKC8AgZY5d17J1egHAIXXwx7+iWeGW72vivDfh2h99+BL8pxPTilAgoooIACyQocD/wy2ekcTAEFFDDA8hpQQIG0Bd58s+4xws8/T3vOpkx35lqw3ZfQLQRX/hRQQAEFFFAgDYEngBXSGMUpFFBAgRkIGGB5WSigQPoCW20Ff/hD+nPOasLF54Wz+sMGb0GH8HltfwoooIACCiiQjsDGwE3pjOMkCiiggAGW14ACCpRS4NJLYbfdSjk6m68Ahy4AA5+CNv8up4FTK6CAAgookLzAhYCvTEh+mx1QgZILeAdWyS8Ax1egFALvvFP3GOFnn5Vi3MqQR6wOu7eBJe8pz8xOqoACCiigQCkFugD/BLqVcnqHVkCB8ggYYJVnr51UgXILbLMN/P73aRu0bg0XDoXNP4Guj6Q9q9MpoIACCiigQL3ALsBlaiiggALJCxhgJb/FDqiAAhWBK66AnXdOE2OVJeD4njD0ZZjz5TRndCoFFFBAAQUUmInA9cBm6iiggALJCxhgJb/FDqiAAhWB996re4zw44/TAdl1ABzQGVaYAK1K9HhkOjvoJAoooIACCrRQYNn6xwdbuIynK6CAAhEIGGBFsEm2qIACVRLYfnv47W+rtFiOy4wcAjt+Aws/kGMTllZAAQUUUECB/AUOA07Ovw07UEABBTIQMMDKANkSCihQEIGrroIddihIM01so1sXOKc/bPwudHqqiSd7uAIKKKCAAgqkKXA/sFqaozmVAgooMI2AAZaXhAIKlEdg4kTo0wdeey2emTdcFo5aGFb9J7R9K56+7VQBBRRQQAEFaiywJnB3jWu4vAIKKFAcAQOs4uyFnSigQBYCBx0EZ56ZRaWW1RixMuw9FyxzHzCpZWt5tgIKKKCAAgokKBD+PDMiwbkcSQEFFJixgAGWV4YCCpRL4P77YY01ijvzb9aEn34O808obo92poACCiiggAI5C7Srf3n7kjn3YXkFFFAgOwEDrOysraSAAkURWHdduP32onQDfReFE5eGdV6H9i8Upy87UUABBRRQQIGCCmwFXFPQ3mxLAQUUqI2AAVZtXF1VAQWKLHDBBbDPPvl3uG1fOGhe6P8YtP4o/37sQAEFFFBAAQUiEbgS2D6SXm1TAQUUqI6AAVZ1HF1FAQViEvjkE1h6aXjvvXy6PmY1GN4KFg9fDvKngAIKKKCAAgo0RWAR4FmgY1NO8lgFFFAgegEDrOi30AEUUKBZAuEOrHAnVla/zj+AUQNgsw+h8xNZVbWOAgoooIACCiQnsB9wbnJTOZACCigwOwEDrNkJ+fcVUCBNgbvvhrXWqv1sQ5eCXy0KQ16EOV6vfT0rKKCAAgoooEDiAvcAgxOf0fEUUECB6QUMsLwqFFCgvALha4Thq4S1+O09APabG/o8CHxViwquqYACCiiggAKlE9gYuKl0UzuwAgooEAQMsLwOFFCgvALnnAMHHljd+c8YDNt9BQs+VN11XU0BBRRQQAEFFMCXt3sRKKBAeQUMsMq7906ugAIffgiLLw4TJ7bMoueCcGpv2OBt6BhequpPAQUUUEABBRSotkAf4MlwD0K1F3Y9BRRQIAoBA6wotskmFVCgZgLDh8Pllzdv+WHLwWELwKCnoU1OXzRsXueepYACCiiggALRCZwIHBld1zasgAIKVEvAAKtakq6jgAJxCtxxB6yzTtN6P3xl2L0t9KzR+7Oa1o1HK6CAAgoooEDyAp2A8BXjHslP6oAKKKDAzAQMsLw2FFBAgQED4NFHZ+3Qvj2cMwi2+BS6PqaZAgoooIACCiiQocCewIUZ1rOUAgooUDwBA6zi7YkdKaBA1gJnngkHHTTjqoMWgxOWhLVegTlfyboz6ymggAIKKKCAAsBdwFAlFFBAgVILGGCVevsdXgEFKgLvvgvdu8O33/4PZOe+MGIe6PswtPqPUAoooIACCiigQE4CGwC35FTbsgoooEBxBAywirMXdqKAAnkK7LQTjBsHJ60GO06CRf6RZzfWVkABBRRQQAEF6gXGAjupoYACCpRewACr9JeAAAooUBF47AToeTV0ekYQBRRQQAEFFFCgIAK961/e3rYg/diGAgookJ+AAVZ+9lZWQIHCCWwC3Fy4rmxIAQUUUEABBcoqcDzwy7IO79wKKKDAVAIGWF4QCiigwGSB64At9FBAAQUUUEABBQog0KH+7queBejFFhRQQIH8BQyw8t8DO1BAgUIJrAf8tVAd2YwCCiiggAIKlFFgN2BMGQd3ZgUUUGCGAgZYXhgKKKDAVAJXA9tqooACCiiggAIK5CxwO7B2zj1YXgEFFCiOgAFWcfbCThRQoDACawF3F6YbG1FAAQUUUECBsgmEO8L/UrahnVcBBRSYpYABlheIAgooMJ3AFcDOuiiggAIKKKCAAjkJXAoMz6m2ZRVQQIFiChhgFXNf7EoBBXIXWB14IPcubEABBRRQQAEFyiawTP3L2+cs2+DOq4ACCsxSwADLC0QBBRSYocAlwO7aKKCAAgoooIACGQscCxyTcU3LKaCAAsUXMMAq/h7ZoQIK5CYwEHg4t+oWVkABBRRQQIGyCSwKPAR0K9vgzquAAgrMVsAAa7ZEHqCAAuUVOB/Yt7zjO7kCCiiggAIKZCxwInBkxjUtp4ACCsQhYIAVxz7ZpQIK5CLwNRDuwnoil+oWVUABBRRQQIEyCfQE/gF0LdPQzqqAAgo0WsAAq9FUHqiAAuUUGAUcUM7RnVoBBRRQQAEFMhQ4DTg4w3qWUkABBeISMMCKa7/sVgEFMhf4HFgJeDbzyhZUQAEFFFBAgbIILFv/7qu5yzKwcyqggAJNFjDAajKZJyigQPkEzvCfiJZv051YAQUUUECBDAXO9o7vDLUtpYACcQoYYMW5b3atgAKZCnxc/y6slzKtajEFFFBAAQUUKINA3/q7r9qVYVhnVEABBZotYIDVbDpPVECBcgmM9KtA5dpwp1VAAQUUUCAjgfOAfTKqZRkFFFAgXgEDrHj3zs4VUCBTgffq34X1eqZVLaaAAgoooIACKQuE92w+BLRKeUhnU0ABBaoiYIBVFUYXUUCBcggcDxxTjlGdUgEFFFBAAQUyEBgD7JZBHUsooIAC8QsYYMW/h06ggAKZCYS7sFYDfBdWZuQWUkABBRRQIFmB8GeK+5OdzsEUUECBagsYYFVb1PUUUCBxgdHAfonP6HgKKKCAAgooUHuBscBOtS9jBQUUUCARAQOsRDbSMRRQIEuBtYC7syxoLQUUUEABBRRISmAocFdSEzmMAgooUGsBA6xaC7u+AgokKDAeGJbgXI6kgAIKKKCAAtkI/A7YJptSVlFAAQUSETDASmQjHUMBBbIW2B74bdZFraeAAgoooIAC0QusC9wW/RQOoIACCmQtYICVtbj1FFAgEYEJwOrA14nM4xgKKKCAAgookI3AH4HNsyllFQUUUCAhAQOshDbTURRQIGuBw4BTsy5qPQUUUEABBRSIVmBj4KZou7dxBRRQIE8BA6w89a2tgAKRC7wDhE9gvxL5HLavgAIKKKCAAtkI3AD8KJtSVlFAAQUSEzDASmxDHUcBBbIWGAUckHVR6ymggAIKKKBAdAK7AWOi69qGFVBAgaIIGGAVZSfsQwEFIhYYAtwbcf+2roACCiiggAK1FVig/s8KS9e2jKsroIACCQsYYCW8uY6mgAJZCVwHbJFVMesooIACCiigQHQCZwC/iK5rG1ZAAQWKJGCAVaTdsBcFFIhYYFvg6oj7t3UFFFBAAQUUqI3AUOCu2iztqgoooECJBAywSrTZjqqAArUU+Ef9C92/rWUR11ZAAQUUUECB6ARuBjaKrmsbVkABBYomYIBVtB2xHwUUiFjgYCA8IuBPAQUUUEABBRQIAvsA50mhgAIKKFAFAQOsKiC6hAIKKFAn8CawOvCaIAoooIACCihQeoFFgHuAHqWXEEABBRSohoABVjUUXUMBBRSYLHA2MEIPBRRQQAEFFCi9wCjg56VXEEABBRSoloABVrUkXUcBBRSYLBDuwnpADwUUUEABBRQorcB639+V/ZfSTu/gCiigQC0EDLBqoeqaCihQcoFrgZ+W3MDxFVBAAQUUKLPAbcC6ZQZwdgUUUKDqAgZYVSd1QQUUUCAI7AxcIYUCCiiggAIKlE5gf+Cc0k3twAoooECtBQywai3s+gooUFKBF4C1gLdKOr9jK6CAAgooUEaBJb6/8+peYKEyDu/MCiigQE0FDLBqyuviCihQboHzgX3LTeD0CiiggAIKlErgAmCvUk3ssAoooEBWAgZYWUlbRwEFSiqwBXBdSWd3bAUUUEABBcoksDFwU5kGdlYFFFAgUwEDrEy5LaaAAuUTeAwYCnxavtGdWAEFFFBAgVIJ3A2sWaqJHVYBBRTIUsAAK0ttaymgQEkFTgcOKensjq2AAgoooEAZBA4GTivDoM6ogAIK5CZggJUbvYUVUKBcAhsCt5ZrZKdVQAEFFFCgFAK9gHuA+UsxrUMqoIACeQkYYOUlb10FFCiZQPgiUfgq4aSSze24CiiggAIKpC4wFtgp9SGdTwEFFMhdwAAr9y2wAQUUKI/Acd+Pemx5xnVSBRRQQAEFkhfYBzgv+SkdUAEFFCiCgAFWEXbBHhRQoCQC4e6rcBdWuBvLnwIKKKCAAgrELTAA+CvQJe4x7F4BBRSIRMAAK5KNsk0FFEhFILwHK7wPy58CCiiggAIKxC3wf/53etwbaPcKKBCZgAFWZBtmuwookIJA+CJh+DKhPwUUUEABBRSIUyC8EuCYOFu3awUUUCBSAQOsSDfOthVQIGaBT4GhwGMxD2HvCiiggAIKlFQg3Ekd7r7yp4ACCiiQpYABVpba1lJAAQUmC1wHbKGHAgoooIACCkQlEN53Fd57Fd5/5U8BBRRQIEsBA6wsta2lgAIKTCWwL3C+JgoooIACCigQjUD44mD48qA/BRRQQIGsBQywsha3ngIKKDBZ4K36rxK+oIkCCiiggAIKFF5gJ2Bs4bu0QQUUUCBVAQOsVHfWuRRQIBKBK4CdI+nVNhVQQAEFFCirQK/6RwcXKSuAcyuggAK5Cxhg5b4FNqCAAgr8DAiPJPhTQAEFFFBAgWIK/MF3VxZzY+xKAQVKJGCAVaLNdlQFFCiqwJdA+KLR3UVt0L4UUEABBRQoscDBwGklnt/RFVBAgWIIGGAVYx/sQgEFSi/wMLAB8EHpJQRQQAEFFFCgOAJD6h8dbFecluxEAQUUKKmAAVZJN96xFVCgiAK+D6uIu2JPCiiggAJlFQih1V+BEGL5U0ABBRTIW8AAK+8dsL4CCigwlcChPqbgFaGAAgoooEAhBMJjg+HxQX8KKKCAAkUQMMAqwi7YgwIKKDCVwCbAzZoooIACCiigQG4CWwDhxe3+FFBAAQWKImCAVZSdsA8FFFBgssCz9S91f1UTBRRQQAEFFMhcYJH6Rwd7ZV7ZggoooIACMxcwwPLqUEABBQop8Edgy0J2ZlMKKKCAAgqkLXAlsH3aIzqdAgooEKGAAVaEm2bLCihQFoHjgWPKMqxzKqCAAgooUACB8N+9vyxAH7aggAIKKDCtgAGW14QCCihQaIGtgWsK3aHNKaCAAgookIbAzsDlaYziFAoooECCAgZYCW6qIymgQEoCb9S/D+vplIZyFgUUUEABBQomMAS4CehUsL5sRwEFFFCgQcAAy2tBAQUUKLzArfUhVuEbtUEFFFBAAQUiFFioPrzqF2HvtqyAAgqUR8AAqzx77aQKKBC1wBnAwVFPYPMKKKCAAgoUUyB8OGXzYrZmVwoooIACkwUMsLwYFFBAgWgEdgUui6ZbG1VAAQUUUKD4AqcChxS/TTtUQAEFFMAAy4tAAQUUiEbgo/pHCf8RTcc2qoACCiigQHEF9gbOL257dqaAAgooMJWAAZYXhAIKKBCVwL31IdZ/ouraZhVQQAEFFCiWwHrAzUDbYrVlNwoooIACMxUwwPLiUEABBaITCJ/4Hh5d1zasgAIKKKBAMQR61r+0vVcx2rELBRRQQIFGCRhgNYrJgxRQQIGiCZwEHFW0puxHAQUUUECBCATCnVcbRdCnLSqggAIKTClggOX1oIACCkQr8DPgvGi7t3EFFFBAAQWyFzgX2C/7slZUQAEFFGixgAFWiwldQAEFFMhT4CfA9Xk2YG0FFFBAAQUiETgQOCuSXm1TAQUUUGBaAQMsrwkFFFAgeoGVgYein8IBFFBAAQUUqJ3Aj4HxtVvelRVQQAEFai5ggFVzYgsooIACtRZ4A1gVeLPWhVxfAQUUUECBCAX61H9xcLEIe7dlBRRQQIEGAQMsrwUFFFAgCYH7gCHAd0lM4xAKKKCAAgpUR6B9/RcHf1id5VxFAQUUUCA3AQOs3OgtrIACClRb4LfA9tVe1PUUUEABBRSIWCD8d+O2Efdv6woooIACDQIGWF4LCiigQFICI4Ejk5rIYRRQQAEFFGiewKXA8Oad6lkKKKCAAoUTMMAq3JbYkAIKKNBSgb2BC1u6iOcroIACCigQscBoYN+I+7d1BRRQQIFpBQywvCYUUECBJAU2qX9hbZLDOZQCCiiggAKzEDgdOEghBRRQQIHEBAywEttQx1FAAQX+J9AfeEwQBRRQQAEFSiTwa+CoEs3rqAoooEB5BAywyrPXTqqAAqUUWAB4r5STO7QCCiigQNkEQnAVAix/CiiggAIpChhgpbirzqSAAj0ZUnUAACAASURBVApMFvgvMKceCiiggAIKJC4QHhkMjw76U0ABBRRIVcAAK9WddS4FFFBgssALwDJ6KKCAAskLvP02nH46XHklvPtu3bh9+sC++8Lw4dC+/cwJJk2C66+Hk0+GCRPqjuvYEbbaCg4/HHr1Sp4v4gF3AsZG3L+tK6CAAgo0RsAAqzFKHqOAAgpEL3AX8MPop3AABRRQYGYCf/1rXdj08cczPmLZZeG666B37+n//jvvwA47wO23z9z3lFPgoIOgTRv3oFgCGwL/V6yW7EYBBRRQoCYCBlg1YXVRBRRQoIgChlhF3BV7UkCBlgs8/TSstRa8/z6EoGrcOOjfH779FsaPh332qft74W6sO+6ABcLrAet/EyfC5pvDbbfV/YVtt4UQVi26KHzwAZx2Wt2/D7/wvw85BFq1annPrlANgQHAw9VYyDUUUEABBSIQMMCKYJNsUQEFFKiegCFW9SxdSQEFiiDw3Xfw85/D6NHQvTv87W+w1FJTd3bPPbDuuvDf/8LvfgfbbPO/v3/11XWhVfiNGFEXUs0xx//+flg/hFiHHQbzzQd33VUXhPnLW2AR4FWgdd6NWF8BBRRQICMBA6yMoC2jgAIKFEfAEKs4e2EnCijQUoE334Q11oBXX4Ujj4QTT5x+xY8+gvXXr3u31W67wZgxdcd8801dmPXHP9bduRXCqW7dZn3+McfAsce2tGvPb5lAO+DD8Jayli3j2QoooIACUQkYYEW1XTargAIKVEvAEKtakq6jgAL5CrzyChxwANx/P1xxBWy00fT9hMcHhw6FZ56pu1tr1Ki6Y6b861MGWzOaaOed69ZfZ526xxLDC9795SXwPjBvXsWtq4ACCiiQk4ABVk7wllVAAQXyFzDEyn8P7EABBbIQ+P3v6x4TDI8DTvkIYfhq4aqrwmuv1X19MDwmOLNfeLQwfI1wscXg73+ve1zRXx4CrwPh8UF/CiiggAJlEzDAKtuOO68CCigwlYAhlheEAgqkKRDCqvBY4dlnw7nn1r3QfY896t6V1fCOq3//G1ZfHV5+eeaPHzbo7L47XHIJdOoE4Z1aK66YpluxpwovbA8vbvengAIKKFBGAQOsMu66MyuggAKGWF4DCiiQsMCFF8Lee/9vwPDVwF//uu4l7e3b/++vf/klbLEF3Hxz3SOGN94Ic889Pcwnn8AGG8CDD0KHDnUvil9ppYQBCzna/cBqhezMphRQQAEFshEwwMrG2SoKKKBAwQW8E6vgG2R7CijQBIGTToKjjpr6hHDXVXjB+4EHTv2Vwd/8pu69WCHkuuqqupe6h3895e/KK2HHHev+igFWEzaiaoc+C/Sq2moupIACCigQp4ABVpz7ZtcKKKBADQQMsWqA6pIKKJCDQLhjKgRNrVvXvbg9vLsq3GUVfuHOrPBIYdu2df/+gw/qXvz+0EN1x//qV3XHhK8RhnXOOw+OPrru/Vnhfwywst7Qd4H5sy5qPQUUUECBAgoYYBVwU2xJAQUUyE/AECs/eysroECtBL7+GvbcEy6/HNq1g7vugtWmeBrtxRdh2DB4+ukZd7D++nUvgR8+3Hdg1WqPpl+3HfA50Ca7klZSQAEFFCi0gAFWobfH5hRQQIE8BAyx8lC3pgIK1FbggQdgrbXgv/+d8RcHv/gCxoyBM86oe/l7+PXpU3dHVnhP1vjxdf/brxDWdp/qVu/2/b1y72RRyBoKKKCAAhEJGGBFtFm2qoACCmQnYIiVnbWVFFAgC4G334ZVV4XXXoOddoKxY5tWNbxTK7xba/DguscRw9cI/dVCoDfwTC0Wdk0FFFBAgcgFDLAi30DbV0ABBWonYIhVO1tXVkCBagmMGwdHHFH3fqq//hV6h/xjBr833qgLsN58s+6l7aNGNb6DiRNh003h7rubfm7jq3gkrAHcK4QCCiiggAIzFDDA8sJQQAEFFJiFgCGWl4cCChRbIIRW4R1VIcAKXwvcfvsZ93vLLbDxxtMfd8IJcMopMHAg3HgjzD339Oc3PH4Y3qUV7r7acMNim8TZ3Y+AG+Js3a4VUEABBTIRMMDKhNkiCiigQMwC4T0k3WMewN4VUCBhgXffhbXXrnsBe3hn1R13wAILTD3whx/CZpvBvffCUkvVHbPoonXH3HBD3d8LL3cPYdiQIVOfG75EGN59dfvtsMoqcOut0LlzwqC5jLYzcHkulS2qgAIKKBCPgAFWPHtlpwoooEDOAisAT+Xcg+UVUECB6QX++Ef46U/h22+hXz+47DJYYYW6f3///bD33vDss9C6NVxzTV0g1fD74APYaCN46KG6UOvii+sCsXDsk0/Wfb0w/L155qkLr1Ze2R2orsAI4MzqLulqCiiggAJJChhgJbmtDqWAAgrUSiA8m/PbWi3uugoooECzBMLjg+FdWLvvDuExvxn95pij7iuDO+4IrVpNfcRjj8GPfwyvvz7jczt0qAu+NtmkWe150kwFTgCO1kcBBRRQQIFGCRhgNYrJgxRQQAEF/idwMnCEIAoooEDhBP71r7ovBYY7sj76qK69hRaCbbaBgw+G7rN4GvrTT+HEE+HyyyE8ltiUcwsHEUVDo4F9o+jUJhVQQAEFiiFggFWMfbALBRRQIDKB64ApnsGJrHvbVUABBRTIU+B3wDZ5NmBtBRRQQIEIBQywItw0W1ZAAQWKIXAfMLgYrdiFAgoooEAkArcC60fSq20qoIACChRJwACrSLthLwoooEB0Ai8C4dPnz0bXuQ0roIACCmQtEP67olfWRa2ngAIKKJCIgAFWIhvpGAoooEB+AhOBXYFr82vBygoooIACBRZYGHijwP3ZmgIKKKBADAIGWDHskj0qoIACUQgcCJwTRac2qYACCiiQlcAQ4G9ZFbOOAgoooEDCAgZYCW+uoymggALZC/iFwuzNraiAAgoUVWCP778DeVFRm7MvBRRQQIHIBAywItsw21VAAQWKL3BZ/SOFxe/UDhVQQAEFaiVwBvCLWi3uugoooIACJRQwwCrhpjuyAgooUHuBm4E9gTdrX8oKCiiggAIFEpgTuA7YuEA92YoCCiigQAoCBlgp7KIzKKCAAoUUeAT4GfD3QnZnUwoooIAC1RYIXxgM/wBjyWov7HoKKKCAAo0UePfdd9l0000rR994440ssMACk8/88MMP2WKLLVh33XU58sgjadWqFd988w37778/H3zwAZdddhkdOnRoZKXsDzPAyt7cigoooECJBD4BRgDhsUJ/CiiggALpCmwA3JLueE6mgAIKRCIwqwArjHDGGWdw5plnsuWWWzJ48GBuvfVWbrnlFkaOHMmOO+5Y6CkNsAq9PTangAIKpCJwGnBoKsM4hwIKKKDAVAJ7ARdoooACCigQgUC44+qSSy7h7LPP5tNPP2XeeeflsMMOY5tttqFNmzaFnsAAq9DbY3MKKKBASgI31t+N9WJKQzmLAgooUHKBkcDhJTdwfAUUUECBLAQMsLJQtoYCCiigQL1ACK/CV6n+rIgCCiigQNQCXYHRwDZRT2HzCihQbIEvv/yy8h6n8847j+eee67S7HzzzcdPf/rTynubOnXqNNUAkyZN4uabb+ass85q1PEHHHAAf/jDH7j88suZZ555OP7443nkkfAeVxgwYABHHXUUq6yySuVdUdP+3n777cqjeNdffz2ff/45rVu3ZqWVVuLwww+f4Tnhzqd9992Xm266aaboCy+88FTvrbrtttvYZZddKo/7nXPOOdOdN3r0aE466aSp/v6MHiFs+GvhHVjXXXcdffv2nWqtBx98kK233pqvv/66YrHeeusV8sIwwCrkttiUAgookLpAeJwwPFboTwEFFFAgPoEB9eHVqvG1bscKKBCNwGeffcY+++zDnXfeWem5c+fOzDnnnIQwJvyWWGIJrr76ahZZZJHKvw/HH3TQQZMDonB8+/btK8d/++23LLTQQpVwpk+fPpMNGgKsEBCFICqETOGl5xMnTqyEUuEXQqzQx5Qh1u23385ee+3FF198UQmuwjnhX3/ySXj/K5W/F16S3rZt28m1/vOf/7DzzjvzwAMPVI6f8u999dVXlZeo5xFgTdlXaNYAK5r/iNioAgoooEB2AuHF7uEF73X/Re9PAQUUUCAGgc3rw6sFY2jWHhVQIFKB7777jmOPPZYxY8aw+OKLV97Z1Lt378o0H3/8MXvssQf3338/m222GaNGjaq8u2lmx4dgK9yldMUVV9CvXz+uvPJKunTpUlmrIcAK/zrcaRXuaOrevTvhTq5rrrmGQw+te4frVVddxZprrln51+FOsBB4hbuZRowYwX777cdcc81F6Dn0dOCBB/LWW29V+gpf/Gv4NQRFr7322nRfB3ziiSfYfPPN6dq1a+Z3YP3xj3+s3M3W8DPAivQ/NLatgAIKKFBrgb/Xh1jhf/tTQAEFFCiuQGvgRN93VdwNsjMFkhJ49dVXGTZsGB999BG///3vK+HSlL9nn32W7bffnqWXXprzzz+f999/v3J8uJPp2muvpX///lMdP+VdRuFxxBB8hV9DgBXuiPrTn/5Ejx49Jp8XAqnTTjut8ujeJptsUnmMMdw19ctf/pJLL7208hhj+PtT3kkVTg6PMO65556VsOx3v/vd5MccG3oId3aFvx7uEGv45RVghaBtq622qtw9FkK44G6AldR/lBxGAQUUUKC6AuEOrHAnVrgjy58CCiigQPEEVgNOAtYqXmt2pIACSQqEECjcZbXaaqsxduxYOnbsOMs5w3udfv7zn7P22mtX7toKjxpO+7vooos47rjj2HbbbTn99NOnCrB23XVXTjjhhOnOaQiWQtgU3sXVoUOHyvnhr4cQasiQIdOd895771UCsvBIYAjFlltuucox4Y6tcEdW+OrftDPlEWA1BHThTrHwzrAQFIbHGw2wkvyPlEMpoIACClRXILwTq+42bX8KKKCAAkUROLA+vGpflIbsQwEFSiAwo5eTz2rsU045pfLIXrgbKtxNNaNfuAMqvKNqylCs4Q6sc889t/II37S/aV9+HoKscKdX+OshiJpRUBbet9Xw3q0pw6Dw0vdNN920Uj/Um/KdWrMLsGa35VO+5L2xL3FvqLnOOutw8sknVwJDA6zZSfv3FVBAAQUUmCxwY/3dWOFrhf4UUEABBfITWLL+kUG/MpjfHlhZgfIKNDXAmvJdVrNTm1GANbO7jqYNsMLaIegKj9w15jfluo899ljlDqzweOFhhx021emzC7BmFsyF94GFRxKbGmCFu8J+9rOfEV5GH+5e69mz5+QXzHsHVmN21mMUUEABBRSoCITw6hfAn/VQQAEFFMhFYNv68GqJXKpbVAEFFGhqgNXwXqopHw9sjGJD8HXxxRez8cYbT3fKtAFW+KphuAMrfK1wyscDG1Or4THHGd3tNbsAa8qAaspaM3JqzB1Yb7zxRiVICy9vP+SQQyohWMMXEg2wGrObHqOAAgoooMBUAuFxwvBYoT8FFFBAgWwEwjtmwovaD8imnFUUUECBmQg0hD0zewdWeBQwvMQ9vOQ9vMQ9BEDhrqbGvjOroWxDgBWCnGnvigrHNARL4bHE8ePHV752GO6iev7557nssstYf/31G7WH4X1TRx99NH/4wx9mGHxlGWCFLzqeeuqpla85hhfeL7TQQkz5knsDrEZtqQcpoIACCigwrcANwPHAw9IooIACCtRUYO368GrVmlZxcQUUUKAxAi+88ELlTqcQrMzoK4QPPvggW2+9NYsvvnglFAovTP/JT35SebRvRseHO6YOP/zwSgi13Xbb8atf/aoSRjUEWOGLgVdeeSVdunSZ3N6UXyEML2UP79gK54QgKoQ84X1W4Q6oab9CGMKo8IXCEHqFcK1Pnz6EF7uHu6jmn3/+Gb6UPssAa8011+TWW2+tzBPCuPAzwGrMVekxCiiggAIKzFZgYn2I5d1Ys6XyAAUUUKBZAkfUh1etmnW2JymggALVFgjh0bHHHlv5omAIqcJdQ717966Uef3119lrr714/PHHOfLIIyvvcgoBVQiWxo0bV7mj6Oyzz2b11VevvCg9/L1wt9Txx4d/KApXXXUVIcQJvynfnRUCsJEjR9KpUycmTZrENddcw6GHHlp5UXu4I6xv376Vc5566im22morPv30U3baaadKD+Gc8PvXv/5V6Sf0tu6663LhhRcy11xzVfoKAdqvf/1rhg8fPh1XVgHWm2++Wak97Z1qBljVvoJdTwEFFFCg5AK31AdZD5TcwfEVUECBagn0qQ+uNqvWgq6jgAIKVE3gs88+Y5999uHOO++srBm++hfugArveAq/TTbZhDPOOGNyeDTt8eGLgR07dqwcH0Ks8At3XoV3PzV8AbAhwFp22WUrjwWGX7hzKoRT4b1QrVu3rtQIgdWUXw28+eabK72FdcMx4Zyvv/66cidY+PXq1YsrrriiEl7tuuuuPProo4SvE87sy4VfffXV5HPDWuHuqCFDhnDbbbexyy67TPWS9imBm/oOrBBgzTHHHNPdpWaAVbXL1oUUUEABBRRoEPgvcFz9J91VUUABBRRovsCu9eHVgs1fwjMVUECBGgt8+eWX3HjjjZVA56WXXqpUW2SRRRgxYkTlEcMQEE35C4HSTTfdxDnnnMNzzz1X+VvhEb+hQ4dW7tBaZpllpjq+IcA64ogj6N+/P+Fl8OG8EEqttdZalX8/7TkNC7z22muEF7Jff/31lbCrobdwd1h4TDH01vBC9YY7nxrL1fAeqloEWOFF9yeffPJUjz4aYDV2ZzxOAQUUUECBJgvcXn831t+afKYnKKCAAuUWmK8+uNqz3AxOr4ACCkzxCGHDo4jVRmkIsMIjeyFUm92v4Y6qIr9IfXYz1PLvt/ouPFzqTwEFFFBAgegEwn99hXcZhP/5NrrubVgBBRTIXmBrILzvasXsS1tRAQUUKKBAwx1YBlgF3JwZtGSAFcc+2aUCCiigwEwF7qkPsf6qkQIKKKDADAVWAA4DttdHAQUUUGAKAQOsuC4HA6y49stuFVBAAQVmKjCyPsj6UiMFFFAgU4Gvv56T999fgnbtvmDeeV/NtPasi7WuD65CeNW5QH3ZigIKKFAMAQOsYuxDY7swwGqslMcpoIACCkQg8GB9iHVzBL3aogIKpCDw8MNb8uSTG/Hdd60q48wzz9sMHHgtiy76WM7jhS8LhuBqtZz7sLwCCihQXIFaB1jFnTzOzgyw4tw3u1ZAAQUUmKXAGfVB1qc6KaCAAjUTePTRzXjssRAUTf8bNuxXdOnyRs1qz3zhpeqDq91zqG1JBRRQQAEFaidggFU7W1dWQAEFFMhV4NH6EOv6XLuwuAIKpCtw1VW/4b//7TDDAbt3f4gllrgl4+F/AmwFdMm4ruUUUEABBVIT6NWrV+FGMsD6//buLdaqar0D+MdFQLl4QSsqiCAqxQuxgqKIAlIRPSc9yUn70CZNmjRpH9qkTdM33/repC/tQy9J+3LS9uW8CCgIRRGOoMdqiYqXigcvBT1FBQQRpeebzkUX231hw7rMueZvJjt7s1lrzG/8xvLBP+Mbs3JLoiACBAgQ6KzAv0TEX0fEq50d1mgECDRa4MiRG+KnP/2rEQ1OnDgRBw4caLSRyRMgQIBAPQVmzZoVTz75ZOWKF2BVbkkURIAAAQKdFzhehljZWvh554c3IgECjRM4eXJm/OQnfzPivI8ePRoffNCPFsILW4oq/kv7hc3EuwgQIFAdgf3791enmHFUIsAaB5aXEiBAgACB7gi8HhEZYv1Td4Y3KgECjRLYsuXP44MP7hx2zqtW/WMsWvRCFz3+uDzr6qYu3sPQBAgQIECgOgJ2YFVnLVRCgAABAj0TyKcUZlvhsz27oxsRIDB4AtlGuHXrn8WxY7PPmVwGVxlgded6qAyuHu/O8EYlQIAAAQIVFRBgVXRhlEWAAAECvRD4u3JH1ru9uJl7ECAwgAJffz0t9u9fHYcP3xxTp34Zc+e+FvPnv9yFmV4bEX8REX/ZhbENSYAAAQIEqi8gwKr+GqmQAAECBLoqcLgMsXJH1umu3sngBAgQGL/AlIj404j4k4jQLjh+P+8gQIAAgUEREGANykqaBwECBAhcpMCesq3wXy9yHG8nQIBApwT+oAyv7u7UgMYhQIAAgTEE8gmyO3bsiG+//XbEV95///2xePHiUUd67bXX4uWXX47zee1wA508eTJefPHF4oEgp06diokTJ8bMmTPj7rvvjgULFgx773379kXe96uvvoqpU6fGnXfeGbfffnvx3qHX66+/Hnv37i3Gu+uuu2rxuRBg1WKZFEmAAAECvRP493JH1ou9u6U7ESBA4ByBH5XB1VouBAgQINBjgQydMgQa7RorlMqnD+7ZsydOnz59QQHWkSNHYsuWLXH8+PGYMGFCTJkypQjUvv7666KsDLBWrVoVkyZNOlvmm2++WQRel156aSxcuLAIvnKcJUuWxH333XfOdDLg2rRpU3zzzTfx+OOPF++pwyXAqsMqqZEAAQIEeiyQ/+KWTyvMtsL/6fG93Y4AgeYKPFwGVz9uLoGZEyBAoM8C27Zti/fff7/YlXTPPfeMq5oMmV566aV44403zu7gGivsGnqDDJWefvrpOHToUFx55ZXx6KOPxmWXXVa87O233y5CqnzNypUrY9GiRcXvM9jKQOrYsWPF66+++uoi/MrfZU0ZUs2YMePsrTKge+WVV2L58uVFwFWXS4BVl5VSJwECBAj0QeC/yxDrbyPiTB/u75YECDRDIFs38pyrP2zGdM2SAAECFRXIVr2NGzfG559/Hg8//HDcdNP5nz348ccfx65du+KLL74oZpc7p86cOTPuHVi5c2r79u3F+9etWxdz5sw5R+u5556Ld999N2644YYirMrrs88+K8Kq3Em1YcOGon0wr82bN8cnn3wSa9asiblz5xa/O3r0aPHaDMXWr18fl1xySUVX4/tlCbBqs1QKJUCAAIH+Cfw8Iv4+Iv7BQe/9WwR3JjCAAvPaDmivR/vGAC6CKREgQOCsQIY7Tz31VLFrKcOd2bNnn5dOhlb5vjy3KoOhpUuXRrb0ZQvfeHdgZTiVu7hyx1QGVEMDpt27dxdjX3PNNfHYY4/F5MmTi3bBDL1av2sVnQHW4cOHizBu/vz5xa/z/bmTK1sQRzpL67wm3YcXCbD6gO6WBAgQIFBXgVfLICvDrFN1nYS6CRDou8D0MrjKXVfX970aBRAgQIDAdwIHDx4sgqA8LD3bB/M8rNyNldesWbNGPEA9g6/cGZUtfbfccsvZlr4LCbBGW4v29sK8z4MPPli8vBWg5Q6sbBfMM7PyGroD69NPP41nnnmmaDF85JFHzjlDqw6fAQFWHVZJjQQIECBQMYF9bUHWiYrVphwCBKot8EdleHV7tctUHQECBBookE/myzOmcldTtv9lG1/+nGdMZXiUVwZHuauq/QD1oVStQ9I7GWBl+JS15Y6q3OWVu7PyjKy8Wvf78ssvRz0DK8/3ylbHDK+GtibWYbkFWHVYJTUSIECAQEUF3mgLso5VtEZlESBQDYHfKYOr7/613EWAAAEC1RNonS81ceLE4hD3bAXMnzO8yt1YeTh7Xrk764477hhxAp0MsLJdMNv+WtcVV1wRq1evPhtetX4/0lMIW4fRt9oMs5XwoYceqh7+eVQkwDoPJC8hQIAAAQKjC+wvz8fK1sLvtpm7CBAg8J3Ab0fE70fED4AQIECAQIUF8tyrbB/MHUrZCrhixYrvVdsKuLKdMFv1smVvuKuTAVY+LbAVnOUh87kzLHdgZftgHuTefu3bty/yCYN5/zzIPcOrDNparYfZ6tjaufXWW28VTyLMXVt5zlbuLFu2bFml2woFWBX+D0hpBAgQIFA3gXfaDnv/37oVr14CBDomkGdcZWiVX9//H6CO3cZABAgQINBTgfYnBK5duzauv374cww7GWC1TzCfNrhz587iyYLTp08vwqjckTXW9c4778QLL7xQhFm5e+y9996L559/vgiuFi5cWIyXX7k7K+dV1UuAVdWVURcBAgQI1FjgvbbWwk9rPA+lEyAwPoF8wlMruFo0vrd6NQECBAhUXqB1WPrp06djzZo1MXfu3GFr7laAlTfLXVSbNm2K48ePFzusMpAa7WrVkruw8qmF06ZNKw5yzzO1WnPIM75yzGPHjo3r6Yu9XjABVq/F3Y8AAQIEGiTwi7Yg61CD5m2qBJomkP/z0Aquxv6X8KbpmC8BAgTqIpBthCdOnChaA/Psq6FX7oDKoKefAVbWlE8XzFbH89kxlS2F2Sq4fPnyWLJkSRFSbdy4sZhftkFmO2Jeu3btiv3798fKlSvj1ltvreSSCbAquSyKIkCAAIHBEviwDLL+OSIODNbUzIZAowXWl8HV7zZaweQJECAwCAKHDh2KrVu3FudF5c6kefPmfW9aBw4ciB07dsSUKVOK8Ofyyy8fduoXswMrxz948GDceOONIx623gqwbrvttnjggQdG5G/t1spdVxs2bChaBlu7yDKky9/lWVl55UHxeRB8PmFx8eLFlVxSAVYll0VRBAgQIDCYAscj4t/Kr82DOUWzItAIgd8rg6tHGzFbkyRAgEATBHLnVe5MyoDn5ptv/l54lMFWBlwfffRRzJkzpzh/atKkSR0PsHLHVD7xMM+4yoBp5syZ59wjW/+yBTDb/jK8ysPXR7oylMrD2nNXVR5Mn5cdWE34NJsjAQIECBDoqEA+DrkVZn3U0ZENRoBANwSubGsT/I1u3MCYBAgQINBngVZ4lO11eb7U0qVLi1a7DIvy8PTcgZW7mHKH1tAnALaXfjE7sNrPuLruuuti9erVxblVeeUusTx8PV9z1VVXFWdatXZQDaVrBV15yPv69evPhm0ZxI10Blaeq5XB3OzZs/u8EsPf3g6sSi6LoggQIECgOQJH2oKsbc2ZtpkSqI1A/st263yrG2tTtUIJLwU5pQAACUpJREFUECBAYPwCGe5kQJRP6ctr8uTJxdepU6ciz8fKn++9997I1r3RrvMJsLJdL3dIZTj1xBNPxKxZs84OmU87zFbCvO+ECROKlsW8fwZpeeWurHXr1o36BMJt27bFhx9+OOxh89mimOPnDrIFCxYUwdiRI0eK1sEVK6r79FwB1vg/095BgAABAgS6JLCjLczy9MIuIRuWwHkKrIuIH5fh1XcH3LoIECBAoBkCGWDlwee506kVXGXbYB6EnjuaxrouNsDK8bOVMVsJs2WxFWTlgesZnuVh7LkTbKQrA7Dt27cXu8TWrl077Mtyjnv37i2eZphjZSvismXLRmyLHGvOvfh7AVYvlN2DAAECBAiMSyCfWNhqL9w5rnd6MQECFyNwZ0T8KCJ+KyJGfyz5xdzFewkQIECAQApkS+KePXuKVsD2HVh0hhcQYPlkECBAgACBSgtsaQuzvqh0pYojUE+Ba8vAKkOrx+s5BVUTIECAQO0EcpdWq00wz6gabUdV7SbXpYIFWF2CNSwBAgQIEOiswMG2IGtPZ4c2GoFGCmRg1dptlQe0uwgQIECAQO8EsoUvD41ftWpVcSC7a2wBAdbYRl5BgAABAgQqJrApIp4uv96sWG3KIVBlgfvbdlstrnKhaiNAgAABAgSGCAiwfCQIECBAgECtBZ5tC7Neq/VMFE+gOwILy9Aqd1s91J1bGJUAAQIECBDouoAAq+vEbkCAAAECBHol8HwZZm2OiJd7dVP3IVBBgelt7YHZKjilgjUqiQABAgQIEBiPgABrPFpeS4AAAQIEaiPws7adWbtrU7VCCVy4wIyIyEeF/2YZXs298KG8kwABAgQIEKicgACrckuiIAIECBAg0GmBn7eFWTs6PbjxCPRR4OYysMrgak1EXN3HWtyaAAECBAgQ6KaAAKubusYmQIAAAQKVE9jX1ma4tXLVKYjA2AIrI2J9GVg9OPbLvYIAAQIECBAYCAEB1kAso0kQIECAAIELEXgrIvK8rNyVtTMiDl/IIN5DoMsCl/zqTLcfRsSGskUwD2V3ESBAgAABAk0TEGA1bcXNlwABAgQIDCtwqgyy8iD4DLPy+2lWBPokMK8MrZ4od1pd2qc63JYAAQIECBCoioAAqyoroQ4CBAgQIFApgV9GxLNlkJWB1n9WqjrFDKLAsjK0yt1Wdw/iBM2JAAECBAgQuAgBAdZF4HkrAQIECBBojsCBMtDaXoZav2jO1M20SwIZWK2IiPt+9Zl6JCKu69J9DEuAAAECBAgMgoAAaxBW0RwIECBAgEDPBf6rDLS2RcR/RMTRnlfghnUSyJbADKtagVV+n1SnCaiVAAECBAgQ6LOAAKvPC+D2BAgQIEBgMAR2l4FWth1mu+FngzEts7gAganlrqr2sOr6CxjHWwgQIECAAAEC/y8gwPJpIECAAAECBLogkC2HGWS9Wn7Pn/N3rsETuG3IzirnVw3eGpsRAQIECBDov4AAq/9roAICBAgQINAQgdyVlUHW0GCrIdOv/TSz5W9JRPx6+T3PrspdVlfUfmYmQIAAAQIECFRfQIBV/TVSIQECBAgQGHCB4UItLYj9W/TLypCqFVS1vt/av5LcmQABAgQIEGi8gACr8R8BAAQIECBAoIoC7S2IH0RE+5dwqzMrljunhoZU+eebOjO8UQgQIECAAAECHRQQYHUQ01AECBAgQIBALwSODQm0hgZc+edf9qKQGtzj6oj4tfKrPazKnx2sXoMFVCIBAgQIECBQCgiwfBQIECBAgACBARQ4MUrI9WlEHI2IDMLyK38+WRODbO9rBVLDfb92yN9PrMm8lEmAAAECBAgQGF1AgOUTQoAAAQIECBCI00MCrfZwq/VzK+wa7u/OREQect76mjzkz+1/dz6vmTZCUDXDWhEgQIAAAQIEGikgwGrksps0AQIECBAgQIAAAQIECBAgQKA+AgKs+qyVSgkQIECAAAECBAgQIECAAAECjRQQYDVy2U2aAAECBAgQIECAAAECBAgQIFAfAQFWfdZKpQQIECBAgAABAgQIECBAgACBRgoIsBq57CZNgAABAgQIECBAgAABAgQIEKiPgACrPmulUgIECBAgQIAAAQIECBAgQIBAIwUEWI1cdpMmQIAAAQIECBAgQIAAAQIECNRHQIBVn7VSKQECBAgQIECAAAECBAgQIECgkQICrEYuu0kTIECAAAECBAgQIECAAAECBOojIMCqz1qplAABAgQIECBAgAABAgQIECDQSAEBViOX3aQJECBAgAABAgQIECBAgAABAvUREGDVZ61USoAAAQIECBAgQIAAAQIECBBopIAAq5HLbtIECBAgQIAAAQIECBAgQIAAgfoICLDqs1YqJUCAAAECBAgQIECAAAECBAg0UkCA1chlN2kCBAgQIECAAAECBAgQIECAQH0EBFj1WSuVEiBAgAABAgQIECBAgAABAgQaKSDAauSymzQBAgQIECBAgAABAgQIECBAoD4CAqz6rJVKCRAgQIAAAQIECBAgQIAAAQKNFBBgNXLZTZoAAQIECBAgQIAAAQIECBAgUB8BAVZ91kqlBAgQIECAAAECBAgQIECAAIFGCgiwGrnsJk2AAAECBAgQIECAAAECBAgQqI+AAKs+a6VSAgQIECBAgAABAgQIECBAgEAjBQRYjVx2kyZAgAABAgQIECBAgAABAgQI1EdAgFWftVIpAQIECBAgQIAAAQIECBAgQKCRAgKsRi67SRMgQIAAAQIECBAgQIAAAQIE6iMgwKrPWqmUAAECBAgQIECAAAECBAgQINBIAQFWI5fdpAkQIECAAAECBAgQIECAAAEC9REQYNVnrVRKgAABAgQIECBAgAABAgQIEGikgACrkctu0gQIECBAgAABAgQIECBAgACB+ggIsOqzViolQIAAAQIECBAgQIAAAQIECDRSQIDVyGU3aQIECBAgQIAAAQIECBAgQIBAfQQEWPVZK5USIECAAAECBAgQIECAAAECBBopIMBq5LKbNAECBAgQIECAAAECBAgQIECgPgICrPqslUoJECBAgAABAgQIECBAgAABAo0UEGA1ctlNmgABAgQIECBAgAABAgQIECBQHwEBVn3WSqUECBAgQIAAAQIECBAgQIAAgUYKCLAauewmTYAAAQIECBAgQIAAAQIECBCoj8D/AUL9ffHmN4nz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data:image/png;base64,iVBORw0KGgoAAAANSUhEUgAABLAAAALmCAYAAABSJm0fAAAAAXNSR0IArs4c6QAAIABJREFUeF7s3QeYVcXdx/EfvSkdBEWqFFERBEQQEMSIgCWKQRErQbHFvMYae+8lGntvoIioGEFQRFEEaYIoCCqiUkRQepP68p/du95dtty7t53yPfvwCLvnzPznMxeT/DIzp8TOnTt3igsBBBBAAAEEEEAAAQQQQAABBBBAAAGPCpQgwPLozFAWAggggAACCCCAAAIIIIAAAggggIATIMDig4AAAggggAACCCCAAAIIIIAAAggg4GkBAixPTw/FIYAAAggggAACCCCAAAIIIIAAAggQYPEZQAABBBBAAAEEEEAAAQQQQAABBBDwtAABlqenh+IQQAABBBBAAAEEEEAAAQQQQAABBAiw+AwggAACCCCAAAIIIIAAAggggAACCHhagADL09NDcQgggAACCCCAAAIIIIAAAggggAACBFh8BhBAAAEEEEAAAQQQQAABBBBAAAEEPC1AgOXp6aE4BBBAAAEEEEAAAQQQQAABBBBAAAECLD4DCCCAAAIIIIAAAggggAACCCCAAAKeFiDA8vT0UBwCCCCAAAIIIIAAAggggAACCCCAAAEWnwEEEEAAAQQQQAABBBBAAAEEEEAAAU8LEGB5enooDgEEEEAAAQQQQAABBBBAAAEEEECAAIvPAAIIIIAAAggggAACCCCAAAIIIICApwUIsDw9PRSHAAIIIIAAAggggAACCCCAAAIIIECAxWcAAQQQQAABBBBAAAEEEEAAAQQQQMDTAgRYnp4eikMAAQQQQAABBBBAAAEEEEAAAQQQIMDiM4AAAggggAACCCCAAAIIIIAAAggg4GkBAixPTw/FIYAAAggggAACCCCAAAIIIIAAAggQYPEZQAABBBBAAAEEEEAAAQQQQAABBBDwtAABlqenh+IQQAABBBBAAAEEEEAAAQQQQAABBAiw+AwggAACCCCAAAIIIIAAAggggAACCHhagADL09NDcQgggAACCCCAAAIIIIAAAggggAACBFh8BhBAAAEEEEAAAQQQQAABBBBAAAEEPC1AgOXp6aE4BBBAAAEEEEAAAQQQQAABBBBAAAECLD4DCCCAAAIIIIAAAggggAACCCCAAAKeFiDA8vT0UBwCCCCAAAIIIIAAAggggAACCCCAAAEWnwEEEEAAAQQQQAABBBBAAAEEEEAAAU8LEGB5enooDgEEEEAAAQQQQAABBBBAAAEEEECAAIvPAAIIIIAAAggggAACCCCAAAIIIICApwUIsDw9PRSHAAIIIIAAAggggAACCCCAAAIIIECAxWcAAQQQQAABBBBAAAEEEEAAAQQQQMDTAgRYnp4eikMAAQQQQAABBBBAAAEEEEAAAQQQIMDiM4AAAggggAACCCCAAAIIIIAAAggg4GkBAixPTw/FIYAAAggggAACCCCAAAIIIIAAAggQYPEZQAABBBBAAAEEEEAAAQQQQAABBBDwtAABlqenh+IQQAABBBBAAAEEEEAAAQQQQAABBAiw+AwggAACCCCAAAIIIIAAAggggAACCHhagADL09NDcQgggAACCCCAAAIIIIAAAggggAACng6wNm/erKeeekqLFy+Oa6ZKlSqlihUrqnbt2jrooIPUunVr92cuBBBAAAEEEEAAAQQQQAABBBBAAAH/CQQywMo7DWXKlFHnzp3Vo0cPlS1b1n+zRMUIIIAAAggggAACCCCAAAIIIIBAiAVCEWBF5rdZs2Y67bTTWI0V4g88Q0cAAQQQQAABBBBAAAEEEEAAAf8J+CrAqlatmo444gjZiqrCrnXr1mnhwoXu15YtW3Ld2q1bN/Xq1UslSpTw32xRMQIIIIAAAggggAACCCCAAAIIIBBCAV8FWPXq1dN5552n8uXLxzRVmzZt0muvvaZvvvkm5/499thDgwcP1l577RVTG9yEAAIIIIAAAggggAACCCCAAAIIIJBZgUAHWEa7ceNGPffcc/r5559zpHv27OnOw+JCAAEEEEAAAQQQQAABBBBAAAEEEPC+QOADLJuCr776SkOGDNGOHTvcjDRt2lQDBw6Uva2QCwEEEEAAAQQQQAABBBBAAAEEEEDA2wKhCLCWL1+uxx9/XBs2bHCzsc8++7itiBUqVPD27FAdAggggAACCCCAAAIIIIAAAggggIBCEWCtXr1ajzzyiNauXeumvHLlyrr44otVtWrV3T4C27Zt07x58zRjxgwtWrRI69evz1m5ZSu27Aythg0bqlOnTu6fsRwG//vvv+uTTz5xZ3FZDbYSrGTJkq6OAw44wG1ntHZjuezZ77//XhMnTnTbIu2cr507d+a016RJEx1++OEupCusts2bN+upp57S4sWLc3Vbp04dnX/++TG9qXHNmjUuGFy5cmWuNvr37682bdrEMhzuQQABBBBAAAEEEEAAAQQQQAABBIoUCGWAld8KLAuBpk6dqlGjRsnCnViuunXr6vTTT1etWrXyvd3CsDFjxriwKbJ9Mb8b7a2KvXv3dqFYYaGTBWBvvfWWLJAr7LI2LMjq27evatSoke+tBQVYVss555yj/fbbr0iCL774QsOGDXMBWvRFgFUkHTcggAACCCCAAAIIIIAAAggggEAcAqEIsObPn68XX3xRFijZ1ahRIw0aNEgW1thlAYwFTR9//PFuYUxRlhYQ2YqlKlWq5Lq1oDbLlSsn+/XHH3+4X5HLVndZ4NSuXbvdurS2xo8fr3Hjxmn79u1FlZTz84oVK+rMM89U48aNd3umoADLbuzevbt69epVaD9Wh5naarW8FwFWzFPEjQgggAACCCCAAAIIIIAAAgggEINA4AMsC1qGDh3qDnKPXHkDGltJNHz48JxwqHz58jriiCN0yCGHuG2GtqLJwq/ffvvNBUmzZ8/OtaIqv7caWrDz8ssva+vWra5ba2fAgAGqX7++a89WZM2cOVNvv/12TpBVvXp1XXDBBbuFYdOnT9eIESNy6rPnLZSyrYe2jbF06dJu1djcuXNdfXbmV+SqVq2aC+vyrhLLG2DZeWBWq42zXr167owwcyjosj6efPJJrVu3jgArhr9o3IIAAggggAACCCCAAAIIIIAAAsUXCHSAld/KJQtqLNDZd999ndqWLVv09NNP66effnJ/tp/bqiXbglfQlTdQyruiK+/qJDvfavDgwdprr712a/LDDz/U2LFj3fctmDrxxBN12GGH5dxn52dZUBTZNmgrtfr06ePOucpvu6GNx8I4C9kiW/uaNWums88+2wVdkStvgGXBmh1yb/3ZCjF7S6ONq6Br8uTJbjujXZEVZZF7WYFV/L+QPIkAAggggAACCCCAAAIIIIAAArsLBC7AspVNdlD6t99+q08//dStRoo+o6lt27bq169fTvhjB6I///zzOSulOnfurOOPP77Qz0re0CvviiULh95//313yPqKFStkfRbU5sKFC/Xcc8/lrMLKuzosOuCyorp16+a29xV2VpbVZ23+8MMPbhz5nWuVN8Cyw+QtiLLVaHYVto3QVmo988wzstqtbTuw3c4PI8DiXzEIIIAAAggggAACCCCAAAIIIJAKAV8FWIkC2CojW1lkZ0NFrkjQ9euvv7oterZSKbI6q7D+7PynOXPmuFvsHCzb+mdvFYz3spDJwiYLnfIGR3lDpoK2GObXZ95gzrZDnnrqqTm35hdg2flbtu3RQsAGDRro3HPPVdmyZXdr3t7OaAGWvQHR3lpoK8ZsKyQBVryzz/0IIIAAAggggAACCCCAAAIIIBCLQGgCLAuv7I2BdhZVMq7oAMuCq4svvjjutm1l2MiRIzVp0iRXUt4thLZ67PHHH3db++zKG0IVNg4Ll5566iktWbLE3ZbfKjH7+eLFi93PbQWWbV+0/mwbYd6tltF9Ra8Ks5VaFmK9+uqrBFjJ+GDRBgIIIIAAAggggAACCCCAAAII7CYQ6ADLzouy4MZClhYtWqhkyZLF/ghEDnG3w9ntQPilS5fmHKoeb4BlK5xWrVqlDz74QLNmzco5EN7OyLKzsuzMLLvyvj3RAqaOHTvGPIbCQrb8VmCdddZZeu2113K2Efbu3dttWYy+Nm7cqCeeeELLli3LCbnscHsCrJinhRsRQAABBBBAAAEEEEAAAQQQQCBOAV8FWPZGPXs7oJ27VNhlW+1q1qypPffcM+7Qys53srOr7FB3W51kWwvXr1/vtssVdMUaYL333nv66KOP8m3GtiHa9sXog97tLYWJBEPR/VWqVMltc6xdu7brv6AAy8K5IUOGuFAt7+H09lz01sTINkPbSplInXF+ZrkdAQQQQAABBBBAAAEEEEAAAQRCJuCrACvvNrhkzpVtm7O36llAY+FNPFeiAZZtHWzatKk7oyqy+sr6T2aAlffNggUFWGvWrHHbCFeuXOnOCrNzsPbZZ58cDjOyNxDaFVmhlWid8VhzLwIIIIAAAggggAACCCCAAAIIhE+AAEvS9OnTXXhlq68KumzVl62SatKkiQ466CB9/PHHsu2EdsUaYNkzEydOdM/YlkRb1RX9hkRr3w6Zr1Wrlrsn0WBo1KhRmjBhQr41FhRgWT22jdD6jg6p7Pf2dsfIGVm2us22O9qKrkTrDN9fO0aMAAIIIIAAAggggAACCCCAAALxCIQ+wFqwYIFeeumlXFsE7aD3/fff362K2nvvvd1WxLzbFpNxiLuFSGPGjHErmiJBloVjp512muz8rrxvKEzHGVj24YneRmgGFqpZPdHftzPF7Mws+z4BVjx/5bgXAQQQQAABBBBAAAEEEEAAAQTiFQh1gLV9+3ZZEBVZSWWHvB955JE66qijCj07y8KmF154Qd98843zjnUFVn6TYyuxhg4dqq+//tr9OPqsqkTeQmhvLrTD1u0ML7tieQuhBVJ2RW8jjNRjq8IiK7Nsy+Mpp5zi3opoFwFWvH/tuB8BBBBAAAEEEEAAAQQQQAABBOIRCHWAZUHNo48+qtWrV+cb8hQEGb2VLr8Ay1Z1zZ49W999953bDnjmmWe6lUoFXdEBUNmyZd2Kp8aNG+920LodTm8HsVepUqXIOY4+bN1utrDJztiKXAVtIbSfW0D38ssv54RqtvLLVlw99thjLtzKWwcBVpHTwQ0IIIAAAggggAACCCCAAAIIIJCAQKgDLAuuHnnkEXe2k13R2+UKM500aZJGjhyZs+0v7wqs6Lf/5T08Pb92owOg0qVLu615zZs3d7d++OGHGjt2bM5j3bp1U69evWSroAq6tmzZoueee85tQbTLVpYNGDDAnd0VS4Bl93zxxRcaNmyYG6O5HHDAATljbtOmjQvDIjUQYCXwN5BHEUAAAQQQQAABBBBAAAEEEECgSIFQB1h5V1LZW/fOOeccNWjQIF84C3MsvBo9enSuA9/zBlh5Vz/Vr1/fraqy9vNetoXQtiN+++237kd53/xnb0d88sknc1aJ2UquPn366PDDD883xLLwavjw4W4FWORcLVvNZf3b6q5YA6xVq1blrLiymmwr4YoVK1wYdsYZZ7hAK3IRYBX594wbEEAAAQQQQAABBBBAAAEEEEAgAYFQB1h537hnjhbU9OzZU61bt1b58uUd7bp169x5V59++qnsXKroNwfaz+2Q94suushtrbMrbyhl37O39fXr10/77rtvTvBkK8Ds7Yd2BlekzejD0SPzam9JHDFihOzMLrts5ZOFUj169FDDhg1lq7ZsS+DcuXM1fvx4V2PkqlChgtvCaG9PjL4K20Jo9+XdRhh5tk6dOjr//PNzhXEEWAn8DeRRBBBAAAEEEEAAAQQQQAABBBAoUiDUAZbp2CHntsJp/fr1RWJFbrBgq1mzZu6tfBb05LdN0FYrPfPMM7KVTNGX3Wu/tm7dmuvNh3aPhWeDBg3SPvvsk+sZ68OCqXHjxuWEWLEUayunLDRr2bLlbrcXFWDZA9HbCCMNdO7cWccff3yu9giwYpkN7kEAAQQQQAABBBBAAAEEEEAAgeIKhD7AMriffvpJQ4YMydmmVxCmbZ+zMMi28FkA9PTTT2vjxo3udjvovGPHjrketRDrlVde0S+//FLk/NjqLdualze8in7QVoHZiq3IofMFNWortGzFVd++fVWjRo18b4slwLKVXBbu2Qo0uwo6z4sAq8jp5QYEEEAAAQQQQAABBBBAAAEEEEhAgAArG8/OjpoxY4YmT54sO3fKVkjZVaZMGVWtWlUHHnigC6js93blDYDs3Kxzzz031zlTdt+OHTtkZ2JNnDhRP//8s1t1ZSuqLGSy7X0WWLVv316tWrVy50sVddn2RNtyOHXq1Fzt2dlYtpVx//33V9euXQsMriLtxxJg2ZbFF1980fVnV0FjJMAqatb4OQIIIIAAAggggAACCCCAAAIIJCLg6QArkYHxLAIIIIAAAggggAACCCCAAAIIIIBAMAQIsIIxj4wCAQQQQAABBBBAAAEEEEAAAQQQCKwAAVZgp5aBIYAAAggggAACCCCAAAIIIIAAAsEQIMAKxjwyCgQQQAABBBBAAAEEEEAAAQQQQCCwAgRYgZ1aBoYAAggggAACCCCAAAIIIIAAAggEQ4AAKxjzyCgQQAABBBBAAAEEEEAAAQQQQACBwAoQYAV2ahkYAggggAACCCCAAAIIIIAAAgggEAwBAqxgzCOjQAABBBBAAAEEEEAAAQQQQAABBAIrQIAV2KllYAgggAACCCCAAAIIIIAAAggggEAwBAiwgjGPjAIBBBBAAAEEEEAAAQQQQAABBBAIrAABVmCnloEhgAACCCCAAAIIIIAAAggggAACwRAgwArGPDIKBBBAAAEEEEAAAQQQQAABBBBAILACBFiBnVoGhgACCCCAAAIIIIAAAggggAACCARDgAArGPPIKBBAAAEEEEAAAQQQQAABBBBAAIHAChBgBXZqGRgCCCCAAAIIIIAAAggggAACCCAQDAECrGDMI6NAAAEEEEAAAQQQQAABBBBAAAEEAitAgBXYqWVgCCCAAAIIIIAAAggggAACCCCAQDAECLCCMY+MAgEEEEAAAQQQQAABBBBAAAEEEAisAAFWYKeWgSGAAAIIIIAAAggggAACCCCAAALBECDACsY8MgoEEEAAAQQQQAABBBBAAAEEEEAgsAIEWIGdWgaGAAIIIIAAAggggAACCCCAAAIIBEOAACsY88goEEAAAQQQQAABBBBAAAEEEEAAgcAKEGAFdmoZGAIIIIAAAggggAACCCCAAAIIIBAMAQKsYMwjo0AAAQQQQAABBBBAAAEEEEAAAQQCK0CAFdipZWAIIIAAAggggAACCCCAAAIIIIBAMAQIsIIxj4wCAQQQQAABBBBAAAEEEEAAAQQQCKwAAVZgp5aBIYAAAggggAACCCCAAAIIIIAAAsEQIMAKxjwyCgQQQAABBBBAAAEEEEAAAQQQQCCwAgRYgZ1aBoYAAggggAACCCCAAAIIIIAAAggEQ4AAKxjzyCgQQAABBBBAAAEEEEAAAQQQQACBwAoQYAV2ahkYAggggAACCCCAAAIIIIAAAgggEAwBAqxgzCOjQAABBBBAAAEEEEAAAQQQQAABBAIrQIAV2KllYAgggAACCCCQcoGtW6WNG7N+bdokbdjgfs07rKrKqZzKqqzKZ39VUAWVVMmUl0QHCCCAAAIIIIBAEAUIsII4q4wJAQQQQAABBAoX+O03admy3L9Wr/4zjMonlHLhlH0/O6RygVUBV4mdBXdfQiVcsGVf+2k/7aE9tGfUVxVVUWVVVtWor2qqpupRXxaOcSGAAAIIIIAAAmESIMAK02wzVgQQQAABBIIssHat9OuvuwdT+X1v+/aUShQWYCWjYwu8aqqmakV91VZt7ZX9VUdZX3VV18VeXAgggAACCCCAgN8FCLD8PoPUjwACCCCAQJgEvv9emjtX+uabrF/fffdnYGWrozxypTrAineY++rPr/qqr3qqpyZqohZq4f7JhQACCCCAAAIIeF2AAMvrM0R9CCCAAAIIhE1gx44/A6rosMp+b2dO+eDyWoBVGJmd0bW/9lcrtdIBOkAHZn9Z5MWFAAIIIIAAAgh4RYAAyyszQR0IIIAAAgiETcDOkIqspIoOqubN872EnwKswrC7q7sLtg6O+iqlUr6fHwaAAAIIIIAAAv4TIMDy35xRMQIIIIAAAv4TsO19U6ZIn3+e9eurr6SFC/03jhgrDkqAld9wD9EhapP9Zb+3Lw6Vj/GDwW0IIIAAAgggUGwBAqxi0/EgAggggAACCBQoYCurImGV/XP27FBhBTnAKijUaqu2aqd2aq/2Lt7iQgABBBBAAAEEkilAgJVMTdpCAAEEEEAgjAKrVuVeXWWB1Zo1YZTIGXPYAqz8JrubuulQHaoO6qDDdJj21t6h/kwweAQQQAABBBBITIAAKzE/nkYAAQQQQCB8ArNm5V5dNX9++AyKGDEB1u5A+2k/dcz+6qRO7lQtLgQQQAABBBBAIFYBAqxYpbgPAQQQQACBsApYYDV2rDRmTFZwtXlzWCViHjcBVtFUdhh8b/VW5+wvC7W4EEAAAQQQQACBggQIsPhsIIAAAggggEBugWXLpAkTsgIr+2V/5opLgAArLi53sx0Ef0T2V1d1dbEWFwIIIIAAAgggEBEgwOKzgAACCCCAQNgFduyQPvkkK7SylVaTJ4ddJOHxE2AlTKiqqqqjs796qqfqqV7ijdICAggggAACCPhWgADLt1NH4QgggAACCCQgMHduVmhlv2yVlR3EzpU0AQKspFHmNGQHwvdSL7ft0H7PhQACCCCAAALhEiDACtd8M1oEEEAAgbAKrFghffrpn6HVzJlhlUjLuAmwUsvcQA10bPbXMTomtZ3ROgIIIIAAAgh4QoAAyxPTQBEIIIAAAgikQGDJEul//5PeeSdre+DGjSnohCbzEyDASt/nwrYaHq/jdUL2lx0Oz4UAAggggAACwRMgwArenDIiBBBAAIEwC6xfnxVaRX7Zn7nSLkCAlXZy12FFVdRf9VedqBN1kk5SSZXMTCH0igACCCCAAAJJFyDASjopDSKAAAIIIJABgffey1ppZcGVrbziyqgAAVZG+V3ne2gP9c3+Ok7HZb4gKkAAAQQQQACBhAQIsBLi42EEEEAAAQQyKDBp0p8rrebMyWAhdJ1XgADLW5+J2qqtftlfXdTFW8VRDQIIIIAAAgjEJECAFRMTNyGAAAIIIOARAQuqItsDLcDi8qQAAZYnp8UVtb/216k6Vf3VX03V1LuFUhkCCCCAAAII5BIgwOIDgQACCCCAgNcFog9jt62CXJ4XIMDy/BS5Av+iv+g0naYBGqAyKuOPoqkSAQQQQACBkAoQYIV04hk2AggggIAPBEaMkOyXrbjiMHYfTNifJRJg+Wq63HlZp+t0naEz1Emd/FU81SKAAAIIIBASAQKskEw0w0QAAQQQ8InAsmXS0KHSq69K06f7pGjKzCtAgOXfz8ShOlRnZX9VUiX/DoTKEUAAAQQQCJgAAVbAJpThIIAAAgj4VGDKlKzQysKrFSt8OgjKjggQYPn/s1Be5XW2ztZADVR7tff/gBgBAggggAACPhcgwPL5BFI+AggggIDPBV5/PSu4evttnw+E8qMFCLCC9Xnopm76u/7uthlyIYAAAggggEBmBAiwMuNOrwgggAACYRawQ9kj2wRnzgyzRGDHToAVzKndV/tqkAbpPJ2nOqoTzEEyKgQQQAABBDwqQIDl0YmhLAQQQACBAApMmvRncLVyZQAHyJAiAgRYwf8s2Iqs83W+2qld8AfLCBFAAAEEEPCAAAGWByaBEhBAAAEEAi5gWwTtl71NkCsUAgRYoZhmN8je6q0LdIGO1bHhGTQjRQABBBBAIAMCBFgZQKdLBBBAAIEQCPzyi/Tii1nB1ezZIRgwQ4wWIMAK3+fBDnq/UBe6g9+5EEAAAQQQQCD5AgRYyTelRQQQQACBMAvY1sDHH5eeeEJavDjMEqEeOwFWeKe/iZroH9lfJVUyvBCMHAEEEEAAgSQLEGAlGZTmEEAAAQRCKrB+/Z/B1Q8/hBSBYUcECLD4LOylvXSJLtE/9U9VUiVAEEAAAQQQQCBBAQKsBAF5HAEEEEAg5AJbtvwZXM2bF3IMhk+AxWcgr0BlVdb/ZX9VUzWAEEAAAQQQyJjAypUr1bdvXx111FG65pprVKJECW3btk2XXHKJfv/9dz3//POqWLFixuorqmMCrKKE+DkCCCCAAAIFCdg2QdsuyBlXfEbyCLACi49EXoGKqqhLdaku02UiyOLzgQACCCCQKYH7779fDzzwgE4++WR17txZY8eO1ZgxY3TnnXfqjDPOyFRZMfVLgBUTEzchgAACCCAQJfDcc1nB1fTpsCCQrwABFh+MggQsyLIQ63JdLludxYUAAggggEA6BWzF1bPPPqv//Oc/Wrt2rWrUqKGrrrpKp556qkqVKpXOUuLuiwArbjIeQAABBBAIrcArr2QFV5MmhZaAgccmQIAVm1OY77Lw6orsr3IqF2YKxo4AAggggEBMAgRYMTFxEwIIIIBAqAVefz3rrYIffRRqBgYfuwABVuxWYb+ztmrrKl2lf+lfYadg/AgggEBcAo8++qjuuOOOfJ9p0KCBLrroolyripYvX65jjz1Wdg7Um2++qVatWuV6dsqUKTrllFO0detWvfDCC/rLX/6S6+cLFizQI488onfffVcbN25UyZIl1bZtW1199dXq0KGDO08q+lq3bp1efvllvfjii1qc/WbqevXqafDgwTrttNNUvnz5nNsLqs3a+Oc//+m2+dmWv4ceekiRcUf+HN2nra6ycVuNHTt2dH1XqlRJiY49rolJ4c0EWCnEpWkEEEAAAZ8LvP12VnA1dqzPB0L56RYgwEq3uP/7a6ImulpXa5AG+X8wjAABBBBIg0AkyLFDx6tWrZorDLIgx65rr71WF1xwgQuXCgtxNmzYoLPOOkuTJ092z+UNsEaPHu3asXYtuKpdu7bbfmdBVt5+7M9z5syzr0y9AAAgAElEQVTR2WefraVLl7qf2/3bt293B6Xb1bx5c7300kuyQMuugmqLnFdVpUoV9evXTzfddFOhAZbVed5552nnzp0xB1hFjT0NUxlzFwRYMVNxIwIIIIBAaAQmTJAeeEB6553QDJmBJleAACu5nmFqrZ3a6RpdoxN1YpiGzVgRQACBuAUiAZa9Tc9WHUUuC29Gjhypiy++WPXr13e/r1WrVqEB1ogRI9yb+CJXdIA1f/58t/rJVm5deumlrl1bPWX9/O9//3N929lR1oatyFq1apVOP/10zZo1yx2SbmdN1a1b1zW9aNEitwLryy+/VNeuXfXMM88UuEJq2bJlOuGEE7TvvvvmrKSyNgpagRXdr90X6wqswsYe96Sk+AECrBQD0zwCCCCAgI8EfvwxK7j67399VDSlelGAAMuLs+Kvmnqpl67TdeqkTv4qnGoRQACBNAkUFGBZ90uWLNFxxx2n0qVLu+10tgKqoFVOtkrqb3/7mzZt2uSCqZ9++inXCqy7775bDz/8sNt+aH1am9Fh2fXXX6933nlHN9xwgwu6LDC78MIL1bBhQw0fPlx77713LpEff/xRJ554olasWOG2GHbv3j3f2iLtWP8WiEWuggKsyPctuLKVZLEEWEWNPU1TGXM3BFgxU3EjAggggEBgBXbuzAqu7Ff2Uu/AjpWBpUWAACstzKHoZKAG6npdr4ZqGIrxMkgEEEAgVoGCAizbqvfYY4/prrvuUps2bfTqq69qzz33zDckslVU9957rwuoHnzwQQ0bNsyFP5EVWOvXr9cZZ5yhqVOn6vnnn9fRRx9daHnW3j/+8Q+99dZbbkWXvd0vv8tCr+eee04DBw7UrbfeulttzZo109///nfNmzfPtWUryQoLsCKhWJMmTTRgwAC3SqyoAKuoscc6D+m8jwArndr0hQACCCDgPYE33pDuv1/6/HPv1UZFvhUgwPLt1Hmy8JIqqRt0g27UjZ6sj6IQQACBTAgUdAbW6tWr3dlU1atX1yuvvKKDDz7YlZffCqzZs2frpJNOUo8ePVzgde655+YKsIo6/DzvuKPPk8rvIPjI/VaXhVtHHnmk20a4Zs2anAPm33jjDdmB8XZ4u4VYdu5V9AHxeVdg2blcdpC8PWcBnJ3NZedvFRVgFTX2TMxpUX0SYBUlxM8RQAABBIIpMG1aVnA1bFgwx8eoMipAgJVR/sB23liNXYh1ps4M7BgZGAIIIBCrQGFvIYy0Ydv67FDz/A5xb9mypTu/6sMPP3RvJbTVS5GD3CPhU6oCrA8++CBXyGTBl21RtK2Pdlm9VpuduRX9tkL7Wd4AK/L2RNu+aCHcRx99VGSAFcvYY52HdN5HgJVObfpCAAEEEMi8wPLlWcGVbRfMfkNN5ouigqAJEGAFbUa9NZ6jdbRu1s06TId5qzCqQQABBNIoUNAWQluRNGHCBLeNzrYADhkyxB2YnjeMWrx4sQu3bKvfFVdc4VZtpSvAiqzA6tOnj9vuaAfEW4D166+/6rLLLtO0adM0fvx4XXnllS7Iij53KzrAuuOOO1zNtmLLthrauVt5w7FKlSoVa+xpnMqYuyLAipmKGxFAAAEEfC/w2GNZwdWCBb4fCgPwtgABlrfnJyjVXaJLdKtuVWVVDsqQGAcCCCAQs0Bhh7jb+U7XXXedO8sqv3Omnn32Wd1zzz2y7YaRg9bz2/5nW/v69+/v3hpY0BlYtnrLtgPaQfC33HKLC8Nef/31As/AKqo2a69Ro0YaNGiQJk6c6FZV2TlckSs6wLJgzgK46DcxFhVgxTr2mCcijTcSYKURm64QQAABBDIkMGpUVnA1fnyGCqDbsAkQYIVtxjM33tqqrdt1uwZpUOaKoGcEEEAgAwKFBVhWTuTtgRZA3XfffblWIVnwM3bsWHd4e9++fV31BZ1fFTlwPb+3ENpqL1shZW86vO2223TOOefE/BZCWxEWCcXy26o4c+ZMF4rZAfSR1VVWZ2Tcbdu21e+//66qVau6s76qVavmxlFUgBXP2DMwrYV2SYDltRmhHgQQQACB5Al8/XVWcPX888lrk5YQiEGAACsGJG5JqoBtK7Qgq53aJbVdGkMAAQS8KlBYgGVv5Tv99NO1cOFCF2TZ7yMhUeScqehDzgsLsObPny87X8q2+dmZVLY10c6lsrcdWgB18803u7cERlZyrVq1yvU3a9Ysde7cWf/5z39Ut25dx7ho0SINHjzYreiyIMkOcM9vi1+rVq1kK7XsAHe7x0I4W4llWwmjz/6ys7Keeuop9e7dO2eaCguw4h271+aeAMtrM0I9CCCAAAKJC+z6D3zdckvWWVfr1iXeHi0gEKcAAVacYNyeNIF/69+6Q3ckrT0aQgABBLwqUNBbCP/44w+3MsmuAw880J2BVbNmzVwBVpkyZdwb+zp06JAzvMLeIDh69GhdcMEFshVXFiLVrl3bbT+0c7MqVKigJ5980r3JMHLNmTPHHaS+dOlS9y273wKvSF3NmzfXSy+9pHr16rmfF3RYvD1vq7B+/vnnnLO8ogOs/FaFFRVgxTt2L80/AZaXZoNaEEAAAQQSF7BtghZeTZiQeFu0gEAxBQiwignHY0kRaKEWukt36QSdkJT2aAQBBBDwokBhbyG0wKpfv37ufCjbghcdEtkqpOgVTZGxFRZg2T12UPojjzzi3lgYCbJ69uzpzr+yNxjmvdatW+eCLVuZZQfG22X3/f3vf9cpp5yS6+2Chb3t8OWXX9bVV1+t1q1bu62CQ4cOlR3ebsGZ1WKrtaKvogKs4ozdK/NPgOWVmaAOBBBAAIHEBOyNgjffLN12W2Lt8DQCSRAgwEoCIk0kLDBQA3WP7lEN1Ui4LRpAAAEEEEAg0wIEWJmeAfpHAAEEEEhc4IMPslZdTZyYeFu0gEASBAiwkoBIE0kRsEPeLcQ6S2clpT0aQQABBBBAIFMCBFiZkqdfBBBAAIHEBf74I2vV1Z13Jt4WLSCQRAECrCRi0lRSBPqpn+7X/aqnrPNWuBBAAAEEEPCbAAGW32aMehFAAAEEsgTGjMkKrz7/HBEEPCdAgOW5KaEgSZVV2YVYgzQIDwQQQAABBHwnQIDluymjYAQQQCDkAhs3ZgVX99wTcgiG72UBAiwvz473a6u9rrY6fd9JDX5voN/2+E0zGszQvLrzkla4rcZ6QA9oH+2TtDZpCAEEEEAAgVQLEGClWpj2EUAAAQSSJzBqVFZ4NW1a8tqkJQRSIECAlQLUkDTZ5uc2umj8RSq5s2SuEY9sPVIj24xMmkJ1VdeDelBn6syktUlDCCCAAAIIpFKAACuVurSNAAIIIJAcgXXrsoKr++9PTnu0gkCKBQiwUgwc4ObvGX6Paq6vme8Ibz32Vi2stTCpoz9bZ+shPeS2F3IhgAACCCDgZQECLC/PDrUhgAACCEjvvJMVXn3xBRoI+EaAAMs3U+WpQlv80kJXjrmywJp+++03rVixwlM15y2mefPmnq6P4hBAAIFMCMyfPz8T3Ra7z8qVK+u6664r9vOpepAAK1WytIsAAgggkJjAhg2S/Qfnf/6TWDs8jUAGBAiwMoAegC47/NBBgycMLnAkq1ev1i+//BKAkTIEBBBAAAEvCxBgeXl2qA0BBBBAwFsCU6ZIl10mffaZt+qiGgRiFCDAihGK23IJ1FlTR3e8eUeBKqObjNaMvWakVK2lWupCXagmapLSfmgcAQQQQMDbAl5cUcsKLG9/ZqgOAQQQCJ/As89Kl18urV4dvrEz4sAIEGAFZirTPhBbgWUrsfJe9jbCa066RttKbUtLTY/qURdkcSGAAAIIIOAVAQIsr8wEdSCAAAJhF9ixIyu4evDBsEsw/gAIEGAFYBIzNAR7++DAiQPV6ftOORV8t9d3GtJhiH6u8XNaq7I3FD6ux1VRFdPaL50hgAACCCCQnwABFp8LBBBAAIHMC3z1VdaWwQ8+yHwtVIBAEgQIsJKAGPImqm6sqn1W7aOVlVbql6qZO/dqf+2vJ/SEuqpryGeE4SOAAAIIZFqAACvTM0D/CCCAQNgFXn01K7ziYOKwfxICNX4CrEBNJ4OR9IAe0KW6FAsEEEAgdAIbNmzQmDFjVKpUKfXq1UvlypXLZTB58mTNmzcvJpe6devqmGOOienevDfNnj1bM2bMUMeOHdWiRYt82/j6669l9/3xxx+uzoMOOkgHHHCASpYsudv9c+fO1bRp09SmTRu1atWqWDWl+yECrHSL0x8CCCCAwJ8C114r3VHwgcVQIeBXAQIsv84cdRcmcLpO19N6WuVVHigEEEAgFAKbNm3S+PHjtXz5clWrVi3hAKthw4bq3r173Hbz58/X1KlTtW3btgIDLAvRpkyZogoVKqhx48ZavHixVq1apZYtW6pDh9xnK1rA9d5772n79u3q3bu3e8YPFwGWH2aJGhFAAIGgCXz/fdaqq3feCdrIGA8CToAAiw9CUAUO0kEuxOqg3Q+aD+qYGRcCCIRTYOXKlS68WrdunQMoKMAqSufzzz/XN998457v2bNnXGHRjh07NH36dPe8/d6u/FZgbd261QVS69ev19FHH62aNWvKVo7Z9+w5C6n22GOPnFJtldbMmTPVvn17F3D55SLA8stMUScCCCAQFIG3384Kr374ISgjYhwI7CZAgMWHIugCFmIN0qCgD5PxIYBACAVsddIXX3yh7777zq1Qsu13FgIVJ8CKrIoqXbq0evTooTp16sQs+ssvv2jSpElau3ate6ZEiRLauXNnvgHW6tWrXVhlK6mitzna1scVK1a4VV/16tVz7VggZ/dWrFjRBWplypSJuaZM30iAlekZoH8EEEAgTAK33SZdf32YRsxYQypAgBXSiQ/ZsP9P/6cHxZtjQzbtDBeBwAtEzrSywKh+/fqqVauWWwUVb4BlodL777/vVkK1bds2rnOmLLQaNWqUNm/e7IKmgw8+2J2zZVsC81uBZdsFP/roI1dr9BlbFmDZ9scjjjhCDRo0cHNn47NwrkuXLmrUqJGv5pMAy1fTRbEIIICATwWWLJEuv1x67TWfDoCyEYhPgAArPi/u9q/A0Tpaz+t57a29/TsIKkcAAQSiBOygdAuQLHSqXLmyC44s9Ik3wPrkk0+0YMECFyrFu9LJVknZ8/vtt5+aNm2qyBbBggKsSOBlK7Bsu2DZsmXdiPKuwPrtt99cqGZbDG1FmB1M76eLAMtPs0WtCCCAgB8F3n8/a8vg11/7sXpqRqBYAgRYxWLjIZ8K1Fd9vaAX1F3xH0zs0yFTNgIIhEigOAHWsmXLNG7cOLf1MBkrnSKHrhcUYEV+vnHjxkLPwLIzvWxrYrzbGb0y3QRYXpkJ6kAAAQSCKPDUU9LgwUEcGWNCoFABAiw+IGEUeFJP6jydF8ahM2YEEAiwQHECrA8//FA///yzO/PKDlVPdKVTUQGW8Rf0FsJWrVq51WSRbYa2lbBr166+nDECLF9OG0UjgAACPhC4+Wbpppt8UCglIpB8AQKs5JvSoj8ErtAVukf3+KNYqkQAAQRiEIg3wIpefdWtWzd3jlaiVywBlvXx9ddfy94waPeXK1fOnbt14IEHusPox44d6w5wt0DNtkN+++237k2EtmrLDnK3rYrt2rVLOGxLdKyFPU+AlUpd2kYAAQTCKmCrrmz1FRcCIRUgwArpxDNsJ9BXffWyXlYFVUAEAQQQ8L1AvAFW5BD4GjVquDcCJuMtf7EGWAVhf//99/rss89cmGWrsRYuXKhPP/3U1da4cWP3pkL7ZauzjjzySM/OGQGWZ6eGwhBAAAGfChx/vPS///m0eMpGIDkCBFjJcaQV/wq0VVu9olfUQi38OwgqRwABBLK35sV6iPumTZs0evRodwh8ZOteMhATCbAiz9oqLHtDYfny5d1B7nage/fu3VWvXr2cQ+LXr1/vDpy38M2LFwGWF2eFmhBAAAE/CixbJh17rDRjhh+rp2YEkipAgJVUThrzqUBN1dQQDZG9qZALAQQQ8KtAPCuwIudM2ZlXyQyCEgmwbEuhbRVs3769WrZsKQupLGQrWbKke2NhxYoV3dRMmjRJ8+fP1+GHH65mzZp5croIsDw5LRSFAAII+Exg2jTpr3+Vli71WeGUi0BqBAiwUuNKq/4UeFbPaqAG+rN4qkYAgdALxBNgzZgxw51BVbNmTbfaKRnbB20Cihtg2ZlX7733nlt1FdnOaKvDRo0apQoVKrjv2VlZdkW2Pnbs2FEtWnhz9SwBVuj/OgKAAAIIJCjw5ptS374JNsLjCARLgAArWPPJaBIXuEW36Hpdn3hDtIAAAgikWSCeAMsOSl+6dKmaN2+uTp06Ja3S4gZYFkrZYe22qmq//fZz9bACK2nTQkMIIIAAAr4SeOgh6f/+z1clUywC6RAgwEqHMn34TeBCXahH9ajfyqZeBBAIuUCsAdbmzZvdaqfVq1cr2auYihNg2RlXdtZV1apV3XZG29Zol52FVdAZWBs2bHBvKeQMrJB/6Bk+AgggEDiByy+X7r8/cMNiQAgkQ4AAKxmKtBFEAXtD4TANUyll/Q8pLgQQQMDrArEGWJGtedu2bcs5HL2wsUXate19ffr0UeXKlQu8vTgB1vjx47VkyZJ8a1m0aJEmTJjgQq1GjRrp119/1apVq9zWwcMOO8yzU8IWQs9ODYUhgAACHhY49VRp2DAPF0hpCGRWgAArs/707m2BLuqi1/W66qiOtwulOgQQQCCOtxDa1kELjexw9FgOcE9lgBU5TH6fffbRkUceme88Lly4UNOmTZOturKzupo2bap27drlrNTy4uQTYHlxVqgJAQQQ8LLA4Yfba0q8XCG1IZBxAQKsjE8BBXhcoKVauhDrAB3g8UopDwEEEEidwI8//qipU6e6A98LW4GVugr81TIBlr/mi2oRQACBzArUry8tWpTZGugdAR8IEGD5YJIoMeMCtgJruIarszpnvBYKQAABBNItYNsCbRvfli1b3IqtZL2xMN3jSGd/BFjp1KYvBBBAwK8CW7dKZcv6tXrqRiDtAgRYaSenQ58KlFM5jdAI9VEfn46AshFAAIHiCdgWvtmzZ6tLly6qXr168RoJ2VMEWCGbcIaLAAIIxC2wdq1UpUrcj/EAAmEWIMAK8+wz9uIIDNVQ9Vf/4jzKMwgggAACIREgwArJRDNMBBBAoFgCy5ZJdesW61EeQiDMAgRYYZ59xl5cgaf0lM7VucV9nOcQQAABBAIuQIAV8AlmeAgggECxBX74QWrSpNiP8yACYRYgwArz7DP2RAQe1IP6P/1fIk3wLAIIIIBAQAUIsAI6sQwLAQQQSEhgzhzpwAMTaoKHEQizAAFWmGefsScqcIfu0L/170Sb4XkEEEAAgYAJEGAFbEIZDgIIIJCwwLRp0qGHJtwMDSAQZgECrADN/hxJ3SQdIOldSXsUMrbtksZIulPSZEk7JFWSdOyu398gqWWAXFI8lBt1o27a9cWFAAIIIIBARIAAi88CAggggMCfAhMmSN3sf6lxIYBAIgIEWInoeejZNZL6SvpQ0hFFBFgbJJ0v6ZVC6r9V0lWSynhojB4u5Rpdo9t1u4crpDQEEEAAgXQKEGClU5u+EEAAAS8LjBkj9erl5QqpDQHfCBBg+WaqCi50peReivd+9i2FBVg7JV0q6aHse23hkB3jZC9wXZQdWr2a/bPHs4OuABClYwhX6krdrbvT0RV9IIAAAgh4XIAAy+MTRHkIIIBAWgTefFPqa8sMuBBAIBkCBFjJUMxgG7MlnSJpXlQNhQVYX+9apdVlV2i1WtJ1km6RVCLq2a2SBuzahjhcUgdJY7PDrQwO0U9dX67Lda/u9VPJ1IoAAgggkAIBAqwUoNIkAggg4CuBIUOk00/3VckUi4DXBQiwvD5DBdS3VtK1kh7J/nlNSZUl/VDEFkJbIHS1pDqSPpPUOJ/2h0iyf9XuKelTSQf71ChDZV+my3Sf7stQ73SLAAIIIOAFAQIsL8wCNSCAAAKZEnj6aem88zLVO/0iEFgBAiyfTu1Zu8Knl7Jrv3jXWVV2/NI/sr9X2Aqsx3atqHpQUtPsVVZ2cHve68nsrYPVJU2UtL9PjTJYNiuxMohP1wgggIAHBAiwPDAJlIAAAghkROChh6T/s0NauBBAINkCBFjJFk1TexZalZN0uaS62X1GQq2iDnEvrEQ7DP647JVXbCFMaDKv0lW6S3cl1AYPI4AAAgj4U4AAy5/zRtUIIIBAYgJ33SX9+9+JtcHTCCBQoAABVoA+HIkEWJuzz7uybYlzJFXN/vOhAfLJwFCu1bW6TbdloGe6RAABBBDIpAABVib16RsBBBDIhADhVSbU6TNkAgRYAZrw4gRYv2WfmTU3yqFl9vZC+ydXwgK363Zdo2sSbocGEEAAAQT8I0CA5Z+5olIEEEAgcQEObE/ckBYQiEGAACsGJL/cUpwAa7GkwyQtyTPI9pJekdTML4P3dp2P6BFdpIu8XSTVIYAAAggkTYAAK2mUNIQAAgh4XODTT6WuXT1eJOUhEAwBAqxgzKMbRXECrK2SNu462L2KJDv/6nVJduSgfc+2EY6X1CZARhkcyhAN0Wk6LYMV0DUCCCCAQLoECLDSJU0/CCCAQCYF5syRDjwwkxXQNwKhEiDACtB0FyfAym/4UyQdmR1inSrpZUmlA+SUwaG8p/d0jI7JYAV0jQACCCCQDgECrHQo0wcCCCCQSYGff5YaNMhkBfSNQOgECLACNOXJCrC2STpD0muS6kv6POpNhwHiysRQSqu0JmmS2sv2aHIhgAACCARVgAArqDPLuBBAAAETWLVKql9fWr8eDwQQSKMAAVYasVPdVbICLKvzbklXS6q4azXWJ5Laprr48LRfXdU1XdPVSI3CM2hGigACCIRMgAArZBPOcBFAIEQCW7dKrVtLc6NfgxWi8TNUBDIoQICVQfxkd11UgPW7JNsSOEPS6ZIeLqSAOyRdu+ue6pImSto/2cWGuz1bgfWRPlIlVQo3BKNHAAEEAipAgBXQiWVYCCCAgI45Rho7FggEEMiAAAFWBtBT1WVRAdZmSX0ljZbUTtL7kqrlU8wmSSdKsn8tF3ZfqsYRknb7qI/e1bshGS3DRAABBMIlQIAVrvlmtAggEBaB886Tnn46LKNlnAh4ToAAy3NTUvyCigqwrOUnJF2Q3cXjks7P093O7LOvBkiy398l6aril8SThQsM1EA9q2dhQgABBBAImAABVsAmlOEggAACuuwy6YEHgEAAgQwKEGBlED/ZXccSYK3JXoX1oaSSu94ueJukCyVV2RVs/brrnw9mn39ltfWQNCL7Z8mulfZyBK7RNbpdtyOCAAIIIBAgAQKsAE0mQ0EAAQR0003SzTcDgQACGRYgwMrwBCSz+1gCLOtvWfYZWBZiFXRZePXKrhVbdZJZIG0VJPBf/VcX62KAEEAAAQQCIkCAFZCJZBgIIICA7rtPuuIKIBBAwAMCBFgemIRklRBrgGX9bc1eXWWHtc+RtENSGUkdst8+eIykUskqjHZiEXhTb+pEd/gYFwIIIICA3wUIsPw+g9SPAAIImMCTT0rn5z10BRoEEMiUAAFWpuTpF4HdBaZoig7VodAggAACCPhcgADL5xNI+QgggICGDpUG2MnAXAgg4BUBAiyvzAR1ICDtp/30iT5RXdWFAwEEEEDAxwIEWD6ePEpHAAEENGGC1KuXtMnez86FAAJeESDA8spMUAcCWQLd1V3jNR4OBBBAAAEfCxBg+XjyKB0BBEIusHRpVng1e3bIIRg+At4TIMDy3pxQEQJn6Sy9oBeAQAABBBDwqQABlk8njrIRQAABnXyyNMLexc6FAAJeEyDA8tqMUA8CWQI36kbdtOuLCwEEEEDAfwIEWP6bMypGAAEEpGuuke68EwkEEPCoAAGWRyeGshCQ3CosW43FhQACCCDgLwECLH/NF9UigAAC0vPPSwMHIoEAAh4WIMDy8ORQGgK7zsSaoAnqqq5YIIAAAgj4SIAAy0eTRakIIICAJk7MOvdq/XowEEDAwwIEWB6eHEpDQFIDNdBn+kz7aB88EEAAAQR8IkCA5ZOJokwEEEBAv/6aFV7NnAkGAgh4XIAAy+MTRHkISOqhHhqncVgggAACCPhEgADLJxNFmQgggIBOPVUaNgwIBBDwgQABlg8miRIRkDRYg/WEnsACAQQQQMAHAgRYPpgkSkQAAQR0/fXSbbcBgQACPhEgwPLJRFEmApLu1/36l/6FBQIIIICAxwUIsDw+QZSHAAII6KWXpLN4WxKfBAT8JECA5afZolYEpHf1rvqoDxQIIIAAAh4WIMDy8ORQGgIIIKDJk7POvVqzBgwEEPCRAAGWjyaLUhHIFvhe36uJmuCBAAIIIOBRAQIsj04MZSGAAAL67Tepd29p2jQwEEDAZwIEWD6bMMpFQFIXddEn+gQLBBBAAAGPChBgeXRiKAsBBBDQgAHS0KFAIICADwUIsHw4aZSMAIe68xlAAAEEPC1AgOXp6aE4BBAIrcBNN0k33xza4TNwBPwuQIDl9xmk/jALPKyH9Q/9I8wEjB0BBBDwpAABlienJf6ivvvuO/31r3/VjTfeqH79+rkG1q1bp/79+6tFixa677774m+UJxBAIDMCQ4ZIp5+emb7pFQEEkiJAgJUURhpBIGMC4zVe3dU9Y/3TMQIIIIDA7gIEWAH5VGzbtk2XXHKJRo0apTPPPFMtW7bU8OHDNW3aNA0ZMkRdu3YNyEgZBgIBF/j2W+moo6RFiwI+UIaHQLAFCLCCPb+MLvgCDdVQ0zRNNVUz+INlhAgggIBPBAiwfDJRsZS5ceNG3XPPPXr++edlgVaDBg102223qXv37ipRokQsTXAPAghkWuCUU6TXX890FfSPAAIJChBgJQjI4wh4QOB4Ha+RGumBSigBAQQQQMAECLD4HCCAAAJeEfjPf6RLL/VKNdSBAAIJCBBgJVAKQzsAACAASURBVIDHowh4SOBW3arrdJ2HKqIUBBBAILwCng2wPvjgA5199tk6+eST9dBDD+02Q48++qjuuOOOXD+fPXu2TjrpJFWvXl3vvvuuateuneu5ESNGuG12FSpU0JtvvqlWrVrl/PyHH35w50d9/PHH2rFjhypXrqzTTz/d3b/nnnvm3PfPf/5Tb7zxhq655hpddNFFRX5yCqpp8eLFGjx4sGbNmpXTVmFtr1q1ytVj90ebJDLmIovnBgQQSJ/A559nbR3csCF9fdITAgikTIAAK2W0NIxA2gU+1afqrM5p75cOEUAAAQRyC4QmwFq6dKn+9re/6ccff9wtwLJQyA47X7t2rSpWrOjCq+XLl7sgq3PnznrmmWdyQqxkBFiR86pGjhypGjVq6IorrtAZZ5yhwtqOBHY2fbEGWIWNmb8ICCDgMYG//EUaN85jRVEOAggUV4AAq7hyPIeA9wRaq7Vmaqb3CqMiBBBAIGQCoQiwdu7cqXvvvTdnJVf0CqzNmze7lVDjxo1zIZadGVW+fHkXdNmKp4ULF+ruu+92v7crGQFWZNWUvTXwrrvuUunSpQtt22o58cQTXagWa4BV2JhD9hlnuAh4X+CGG6Rbb/V+nVSIAAIxCxBgxUzFjQj4QuByXa57da8vaqVIBBBAIKgCoQiwIoGRHWpuq5K2bt2as4XQwiELsNatW6fXXntN9evXz5nr/MKqZARY999/vx588EG9+uqr6tKlS6H92Wqtq6++WsOGDVObNm00Y8aMmFZgFTbmoH6YGRcCvhQYPVrq08eXpVM0AggULECAxacDgeAJvKf3dIyOCd7AGBECCCDgE4HAB1gWANlZVR9++KEef/xxXXvttVq5cuVuZ2BFz9f27ds1YcIE95wFW0899ZR69+7tbkk0wLK3AdoWQDtXywKsos7XmjJlik455RT3jIVrthqsqC2ExRmzTz6vlIlAsARWrco69+qLL4I1LkaDAAIiwOJDgEDwBOqpnhZqoUora/cEFwIIIIBAegU8H2AVxVFUmDN69Gidd9557jD2M888U8cff3yBAdaGDRt01llnafLkya5bC5ss8LLnS5UqlSvAyluXbQM85JBDdPHFF6tbt24590cfsv7WW29p+PDhbjujbR20c6+ir7zhWKSeBQsWyJ4dNWpUTAfXxzPmonz5OQIIpFDg4oulRx9NYQc0jQACmRIgwMqUPP0ikFqBi3Wx/qv/prYTWkcAAQQQyFfA8wGWBUN53yZoI1m9erU2btxY6GqkMmXKuLOr7F4LjqytY489tsAAy9q77LLLNH36dHfelK1k2nvvvfXyyy+rRYsWuQIsO+y9atWqOaiReuwbFkzZWVrWXyTA2rRpk7u3ZMmSuvPOO915W5FQLNJI3gAr8tbEyBsPY3nzYrxj5u8FAghkSOCVV+xfFhnqnG4RQCDVAgRYqRamfQQyJ/CO3tFxOi5zBdAzAgggEFIBzwdY0SusoucoljDHQqs77rhDDz/8sPr27etCqcICrOj27XD36667zm3zO+GEE1wbFkgVtIXQDk2fNm2aW8Fl2w4t9OrevXtOgGXBkr1t0M7Zmj9/vuwcLKvJVnnlF2DZoe321kQLyV555RVVq1ZNqR5zSP8OMGwE0i+wYEHW1sEff0x/3/SIAAJpESDASgsznSCQEYHyKq81WqOyKpuR/ukUAQQQCKtAYAOs//73vzr//PPVpEkTvfjii6pUqVJcAZZ9IGbNmuVCpr322ksjR45UrVq1Cj0Dy0Ksf/3rX3r99dfdlsWrrroqJ8CqXr263n33XW3ZskWnnnqqfvrpJw0ZMkRdu3bdLcD697//7VaXWWgWff5WUQFWMsYc1r8IjBuBtAqcdpr06qtp7ZLOEEAgvQIEWOn1pjcE0i3AVsJ0i9MfAgggIAUywLKD0W3Ln51lZW/v69Chg5vr/FZgjRkzRrfccotbZXXllVfmWhEVb4BlfVx++eVu1VZBAZZth3znnXd04YUX6uCDD85ZXWXPRlZ39ezZU5988ol69OjhVl3Zyi+7Cguw4hkzH3wEEMigwMMP21/2DBZA1wggkA4BAqx0KNMHApkVeFfvqo94k3BmZ4HeEUAgTAKBDLAi503ZOVN2WHokAMovwLKQq1+/fm7O77nnHvd7O5vKzrSyQGncuHExbSHM++bCvFsIIyuwLMCy7YmDBw92bUfOt4oOsOz3FSpU2O1NiYUFWPGMOUwfcMaKgKcEpk3L2jq4dq2nyqIYBBBIvgABVvJNaREBrwm0UAvN1VyV0J9HgnitRupBAAEEgiQQ2ADLgiJ7c1/Dhg1z5iu/AMsOarcQybbz2WWHs1euXNmt1tqxY4f7va2oat26tft5ZJVU9CHudl/kfrtnwIAB7uyt6EPcowMsuydyuLsFVW+88YaaN2+e03akHzszK/qMrKICrFjHHKQPMGNBwFcCxxwjjR3rq5IpFgEEiidAgFU8N55CwG8Cl+ky3af7/FY29SKAAAK+FAhsgBW9sikyMwUd4m6rp0aPHq0HH3zQHbBul4VPthrLzrSqW7duzuRGAqz8ZttCKDvE/ZRTTlH58uXdLZGgKm+AZedl3XTTTXrmmWfcwfIWTtkbEC3MstDNDqC3NyBGX0UFWPGM2ZefVopGwM8CN9+sXX/p/TwCakcAgTgECLDiwOJWBHwuMF7j1V3dfT4KykcAAQS8L+DZAMv7dFSIAAIIxCgwc6bUubO0cWOMD3AbAgj4XYAAy+8zSP0IxC7QTu00TdNif4A7EUAAAQSKJUCAVSw2HkIAAQTiEOjfX3rttTge4FYEEPC7AAGW32eQ+hGIT+Bm3awbdEN8D3E3AggggEBcAgRYcXFxMwIIIBCngAVXFmBxIYBAqAQIsEI13QwWAScwUzPVWlnn5nIhgAACCCRfgAAr+aa0iAACCGQJ2JZB2zpoWwjjvFY0bqwtFSuq5sKFKrdhQ5xPczsCCGRagAAr0zNA/wikX6CnemqMxqS/Y3pEAAEEQiJAgBWSiWaYCCCQAYFiHNz+Y7t2mv63v2ldrVo5BR84dqzaDxuWgQHQJQIIFFeAAKu4cjyHgL8FHtNjukAX+HsQVI8AAgh4VIAAy6MTQ1kIIOBzgWIc3P57gwZ658Yb8x34we++q0PefNPnKJSPQHgECLDCM9eMFIFogSqqonmapzqqAwwCCCCAQJIFPBlgzZkzJ8nDpDkEEEAgzQL33y99+mlcnf7Ys6eWt22b7zNlNm3S6RddFFd73IwAApkTIMDKnD09I5BpgXN0jp7Tc5kug/4RQACBwAl4MsC67bbbtHbt2sBhMyAEEECgMIFGjRqpfPnyBd7y1xtuULXFi0FEAAEfCBBg+WCSKBGBFAr8T//TsTo2hT3QNAIIIBA+AQKsPHN+wAEHhO9TwIgRQKBAgXSuCK1Xr5723HPPAmvpf8klKr9+PbOFAAI+ECDA8sEkUSICKRRopVb6Ul+msAeaRgABBMIn4MkAK3zTwIgRQCAwAsU4uD0y9gWdOumTQYPypdj3yy911EMPBYaJgSAQdAECrKDPMONDoGiBW3SLrtf1Rd/IHQgggAACMQkQYMXExE0IIIBADALFOLg9b6ufnX22vu3aNde3K//6qwuvqixbFkMR3IIAAl4QIMDywixQAwKZF/hG36iFWmS+ECpAAAEEAiBAgBWASWQICCDgEYH+/aXXXku4mEUHH6zFrVppS8WKqrVggZp//LFKbduWcLs0gAAC6RMgwEqfNT0h4GWBk3Wyhmu4l0ukNgQQQMA3AgRYvpkqCkUAAU8LWHBlARYXAgggIIkAi48BAghEBCzAsiCLCwEEEEAgMQHPB1i//vqrpk6dqlWrVmn79u0qXbq06tSpo/bt26tq1aoxjX7hwoX69NNP1bRpU3Xs2DGmZ/LelLeOkiVLqnr16mrTpo3s4OW814oVKzRx4kStWbNGdq/d06lTp3zfMGZje//9993hzT179lSpUqWKVSMPIYBAhgQ2bpQ6d5ZsCyEXAgggQIDFZwABBKIEqqu6ftfvmCCAAAIIJCjg6QBr7ty5mj59uguuLNQpU6aMtm7dmhNkHXrooWrevHmhBEuWLNEnn3yizZs3q0WLFsUKsKyOadOmaceOHbvVYeGUhWktW7bMqWP16tUukPrjjz/UqFEj98/Fixe7wO2YY45RuXLlctU8efJkfffdd+rWrZvq16+f4JTyOAIIpF0ggYPb014rHSKAQFoEWIGVFmY6QcA3AjfrZt2gG3xTL4UigAACXhTwbID122+/5YRAFjx16NDBrWSyAOvzzz/X999/r0qVKqlXr14FvnZ+3rx5Lnjaln12THECrEWLFmnChAkuNNt///3Vrl273eooX768jj76aNWoUcPNsYVuX331ldq2batWrVq571kbP/74ow4//HDtt99+OZ+FyDhr1qypHj16sPrKi39LqAmBwgSScHA7wAggEDwBAqzgzSkjQiBRgW/1rZqqaaLN8DwCCCAQWgHPBli2KskCKAuFLKSy1VeRa+PGjRo9erTWrVvnAqFmzZrlmsDff//dhVzLly933y9RooR27twZ9wosC61sJdWyZcvUpEkTdc3zZjAL09577z23vdG2B9oWRbvGjBkj20LYvXv3nO2FNhYbU94Qbfz48frll19ceGVbI7kQQMBnAoMGSc8+67OiKRcBBFItQICVamHaR8B/Av3VX0M11H+FUzECCCDgEQFPBli2VW/SpEn66aef3KqnQw45JBeXbcmLBEetW7d251BFruifWehlP7ftexYSxbsCy4KwsWPHuqbtbKrICqvC5i7S/6ZNm9SnTx9VrlzZ3R4JsGz1VZcuXdz3rK6PPvpIDRo02C0c88jngzIQQKAwgYkTpey/z0AhgAAC0QIEWHweEEAgP4FRGqXe6g0OAggggEAxBDwZYBU1jsi2O9samPfcKAuQbLveXnvt5c6lshDLVkQVJ8D69ttv9dlnn8m299nZVdGrwAqr0fqzGo888kjtvffeuQKsSIhmq7ssHLNVZLb9sFq1akUNm58jgIDXBAYMkIby/6R6bVqoBwEvCBBgeWEWqAEB7wkcokM0QzO8VxgVIYAAAj4Q8FWAZaHPDz/8oC+++EK2jdDe7GchUVFv7StugDVlyhTZAe62QspWTc2aNcsdtm4hmfVpK7IOO+yw3VZmRbY/FnYGlp3hZeHYgQce6M7K4kIAAZ8JfPCBdPTRPiuachFAIF0CBFjpkqYfBPwn8LAe1j/0D/8VTsUIIIBAhgV8E2BFQijzsjOtGjdu7N4oGMuqqOIGWJEgat9995W9WdBWS1l/Fl5t2bLFvZWwdOnSyvs2xILeQmiBl21FtOdsC6QFcrayyw6j50IAAZ8JnHSS9NZbPiuachFAIF0CBFjpkqYfBPwnUEM19KNGaA8d4b/iqRgBBBDIoIAvAiw7LP2DDz7QmjVrXOhjf7bLDj23LYQVKlQolLC4AZYd4L5kyRLXtr1p0IIqO8zdrs2bN+vjjz92WxPLlSvntgHaVsPIZYe4T5w40dVsb0+0EMwOerd7Z8+erZkzZ6p9+/Zum+PKlSvdmV+27dDCuVq1aqlz584552dl8PNB1wggkJ/AO+9IJ5yADQIIIFCgAAEWHw4EEMhP4DYdpIu1XVXUWdKTICGAAAIIxCHgiwAr73gWLFigqVOnuhDJgiF7219h2wiLG2DZGwLtIHkLoOxth3YAe/QVfWD8QQcdpHbt2hVJb6u4bPVVxYoV3WosW8ll9W3YsMFtibQVXT/++KMLzOzti3vuuWeRbXIDAgikWaBXL3vdaJo7TX13v0t6WNKLkn7K7s7e/9phV2h/taRjJJWKo4w1kvpK+nDX/wlwl6Sr4niWWxHwuwABlt9nkPoRSK7ABdpPN2hP1dHMqIanS+IokeRK0xoCCARZwJcBlk2InUVlq5Ys8DnqqKPcoe0FXcUNsCJbCC1E6t27twud8l5Ww/z581W3bl23HbCoy9q02u1MrUaNGumrr77S9OnTc70h0f5s348+Q6uodvk5AgikSWDYMOnUU9PUWfq6GSWpn6SNhXR5sqRnJFWJoayd2aHVNdn3EmDFgMYtgRIgwArUdDIYBIotcJzq6gHtq/00NZ82zmMVVrFleRABBMIo4NsAa+3atRo1apRbwZTf6qjoySxugGVb/WbMmOHeEGiroWz7X97LDnm3w95jCbAib0+0rYY9evRwq8ZsldeiRYt0xBFHqGHDhq55+/NHH33ktkja1kQuBBDwkEC3btKECR4qKPFS7P8LPlLSakn7Sno6+8+2+urXXecO3izp8exuzpX0qCT7WWHXB9krtnYQYCU+QbTgSwECLF9OG0UjkDSBVqqo59RKbfV5EW2yCitp6DSEAAKBF/BkgLV+/XqNGzdO9k87CyoS7ETPhh2Ublvx7Dws20JoWwkLuoobYNlWvgkTJqhs2bJuBVaVKruvO4iswNpnn32KDJssrFq6dKlbMWbhlF1Wm52XZWOwLYR2LV682AVYdhZWLKu6Av8pZYAIeEXghRekc87xSjVJqcNWStl7kCyUqrsruPpEUu7N0pLdc4Ok2ySVlfSxpI6F9L5Y0l8kzYu6hxVYSZkuGvGRAAGWjyaLUhFIokANSa/pMPXQVyqhDTG0zCqsGJC4BQEEEHACngyw7KB2C3aWL1+u+vXru9VKea/I6ih7g19RZ0UVN8DatGmTRo8eLVvtld92Pju3ytq2n9v5V3YOVkFXJJSyoOvII22tQ9bFCiz+JiLgI4EOHaSp+W0B8NEY8pRqK6w6SfpBkm33u72AodjPD5e0TNL9kv5VwH32io2Lsldx9ZT0xa4/r+AMLP9+QKi82AIEWMWm40EEfClQUtJQHaq+WqTS+iXOMbAKK04wbkcAgZAKeDLAsrn4/vvv9dlnn7lpadWqlQ4++GB3mPqOHTv09ddf68svv9S2bdvcW/w62P+oLOQqboBlTUaCMjtry0Kq5s2buzqi30JYuXJlt1LKwrT8Lgvkxo4dK1s1lvdthYWdgVVUKBbSzyzDRiAzAo8/Ll14YWb6TmGvX+06U3BA9mqp13b9O++kAvqy/yp+mKSfiwijhknqn72Kyw6Dt9PCinomhcOjaQQyJkCAlTF6OkYg7QIPqbUGab0q6vti9s0qrGLC8RgCCIRMwLMBls2DnS31zTffaOfOne68qDJlyrgtgxYI2WWHoNth6IW9gdDuKyrAipynZaFUx44d3YHqkcv6ihy8bt+zIMt+2dlbFqbZ9kI7vyqy/S+/z08kjGvWrJlrP/qyVV4WblkN0VsILRSztxRWqFAhZB9JhouABwU2b5YOPVT6yuKecF5f73qbYJfsc7IKWoFl/7W9a/a5WW9Jah9j6BVOUUYddAECrKDPMONDQPq39tflKq3qSsZ/P2AVFp8pBBBAoCgBTwdYVvzPP//sVlutWrXKBVcWVtmh6rYiy7YXxnIlEmBF2l+4cKFbjWWrqCy4sjDNtgPa1kILmwq6/vjjD3dWlwVeBW11tPBq4sSJ7iwsu+zsKzv7q7B2Yxk39yCAQJIEHnhAuuyyJDXmv2ZiOQNrU/ZbDN+V9M9dbyp8MHu7YSyrtvwnQsUIFC1AgFW0EXcg4FeBM9VAt6mm9tWMJA6BVVhJxKQpBBAIqIDnA6x0uW/cuNGdd3XggQfmWoGVrv7pBwEEPCqwapXUvr20YIFHC0x9WXbql51nZW8pPFbS65Ki14ZawHWvpKuyV129J8kOsY1122HqR0APCKRfgAAr/eb0iECqBbqrhh7RfmqpKSnqilVYKYKlWQQQCIgAAdaut2vZiqo5c+a4s7XswPjatWsHZHoZBgIIJCxw++3Sddcl3IxfG/gmO7SyQ9xrZr+B8IA8g4kEXFvsxRSSIqcSEmD5ddapOxkCBFjJUKQNBLwh0EilNUTt1FH2n3g7UlgUq7BSiEvTCCAQAAECLEn2NsEPP/xQdkZV9PlXAZhfhoAAAokILFsmtW0rLV2aSCu+fXbWrrcIHi9pkaSqkoZLOirPaNZIOk7Sp7tWZd2969+nV9jrbbPvIcDy7dRTeBIECLCSgEgTCGRYYA9Jr6qDeutbldSqNFXDKqw0QdMNAgj4UIAAy4eTRskIIJAmgXvuka6yjXHhu8ZJ+lv2tsGCwivbOnippId2BVg9JI3YdfZVlSgqAqzwfW4Y8Z8CBFh8GhDwt8DzaqfT9KvKuv8bJ50Xq7DSqU1fCCDgLwECLH/NF9UigEC6BLZulVq3lubOTVePnujHQqkXd626+nv2JgnbNviOpNzvT80q1b5/oiR7jYVtHWyTZwQEWJ6YUorIkAABVobg6RaBBAXu0kG6UFu0p+Yn2FIij7MKKxE9nkUAgeAKEGAFd24ZGQIIJCLwzDPSuecm0oLvnt0qeyW4dH925XbW1duS9itgJGdJeinOUVaU9ImktnE+x+0I+E2AAMtvM0a9YRe4RE11rSqqtr70AAWrsDwwCZSAAAIeFCDA8uCkUBICCHhAoEsXaeJEDxSSnhIsvLpI0tPZ3Z2U/fvqhXRPgJWeuaEXfwoQYPlz3qg6fAInaW/dq73VWLbqyUsXq7C8NBvUggAC3hAgwPLGPFAFAgh4SeDNN6W+fb1UUUpryRte2blWt+86lL1Cgr2yhTBBQB73tQABlq+nj+JDINBOe+pptVRrTfHoaFmF5dGJoSwEEMigAAFWBvHpGgEEPCrw179KI0d6tLjkl/WKpDOym7VNk4/uCrDKJKEbAqwkINKEbwUIsHw7dRQecIG93JsFD1M3zVIJbfb4aFmF5fEJojwEEEizAAFWmsHpDgEEPC4wYYLUrZvHi0xeefZupSMlfS+prqRbJNlbBwu79pXUIYYSCLBiQOKWwAoQYAV2ahmYTwXKShqi9jpRP6mUlvtkFBdm/99KPimXMhFAAIEUCxBgpRiY5hFAwGcCAwdKzz/vs6KLX+6Tks6P8/Ezs99UWNRjBFhFCfHzIAsQYAV5dhmb3wQeUxudrdWqoIU+K93eBfyVpDo+q5tyEUAAgdQIEGClxpVWEUDAjwJffSW1bi3t2OHH6otVc3EOYifAKhY1D4VMgAArZBPOcD0pcL1a6l8qoaqa48n6YivqIUmXxHYrdyGAAAIBFyDACvgEMzwEEIhD4PLLpfvvj+MBbkUAAQTyFyDA4pOBQOYE/q6GulnVtI9mZq6IpPV8uKTwvBU5aWw0hAACgRQgwArktDIoBBCIW2DJEqlNG2nFirgf5QEEEEAgrwABFp8JBNIvcLRq6mE1VnNNTX/nKe1xjKSeKe2BxhFAAAE/CBBg+WGWqBEBBFIvcOed0jXXpL4fekAAgVAIEGCFYpoZpEcEmqusXlQbddAUj1SU7DIGSno22Y3SHgIIIOA7AQIs300ZBSOAQNIFNm/OOvtq/vykN02DCCAQTgECrHDOO6NOr4C9NfdVdVBPfaMSWpveztPaWyVJX0tqmNZe6QwBBBDwmgABltdmhHoQQCD9Ak8+KZ0f77v40l8mPSKAgH8ECLD8M1dU6k+Bl9RWp2qZymiJPwcQd9V3S7oy7qd4AAEEEAiSAAFWkGaTsSCAQPEEOnWSJk8u3rM8hQACCOQjQIDFxwKB1Ajcp1YarE3aQ9+lpgPPtnqIpBmerY7CEEAAgXQIEGClQ5k+EEDAuwLDh0v9+nm3PipDAAFfChBg+XLaKNrDApepma5WOdXUVx6uMtWlvS3phFR3QvsIIICAZwUIsDw7NRSGAAJpETjuOOndd9PSFZ0ggEB4BAiwwjPXjDS1Aqeqnu7UXmrI6iNJ/SUNTS04rSOAAAIeFiDA8vDkUBoCCKRY4IsvpLZtU9wJzSOAQBgFCLDCOOuMOZkCnVRFT6i5DtLUZDbr87ZKZR/m3sLn46B8BBBAoHgCBFjFc+MpBBAIgsB110m33x6EkTAGBBDwmAABlscmhHJ8I7B39psFu2qmpC2+qTt9hd4k6cb0dUdPCCCAgIcECLA8NBmUggACaRTYuVNq2VKaNy+NndIVAgiERYAAKywzzTiTJVDBbY5rr+O0UKX0W7KaDWA7LbNXYZUI4NgYEgIIIFC4AAEWnxAEEAinwIgR0sknh3PsjBoBBFIuQICVcmI6CJDAk2qjM7VS5fVTgEaVyqG8KunUVHZA2wgggIAnBQiwPDktFIUAAikXOO006VX7L4BcCCCAQPIFCLCSb0qLwRO4RQfoEm1XFbEaOr7ZPVHSm/E9wt0IIIBAAAQIsAIwiQwBAQTiFPjhh6ztg3/8EeeD3I4AAgjEJkCAFZsTd4VT4AI11vWqrLqaFU6ApIz6C0ltktISjSCAAAJ+ESDA8stMUScCCCRP4N57pSuvTF57tIQAAgjkESDA4iOBwO4Cx6q2HlB9NdV0eBIWuFrSnQm3QgMIIICAnwQIsPw0W9SKAALJEejYUfr88+S0RSsIIIBAPgIEWHwsEPhT4CBV0HNqpXaaAkvSBBplH+ZeMWkt0hACCCDgdQECLK/PEPUhgEByBcaNk/7yl+S2SWsIIIBAHgECLD4SCEg13ZsFD9VRmqsSWg9J0gVekTQg6a3SIAIIIOBVAQIsr84MdSGAQGoELrxQevzx1LRNqwgggEC2AAEWH4UwC5SS9LLa6WQtURn9EmaKFI/9NElDUtwHzSOAAALeESDA8s5cUAkCCPw/e/cBbkV17mH8pYgCEgQLYkVREVEEBCuIsbdEYom9YNcYldhLYotiLxisWBBNjCZGjHo1xhZbjNhL7LFr7IVYouh17XMOoXPK3jOz1rz7ee5zE51Z3/f91uSG+3dKrQU++KDu5e3vvlvrSq6vgAIlFzDAKvkFUOLxz2FFdmciHXipxApZjT4P8Dwwf1YFraOAAgrkKmCAlSu/xRVQIFOBiy6CvfbKtKTFFFCgnAIGWOXc9zJPfTi9OJi2zMvTZWbIYfaxwE45JHSk3AAAIABJREFU1LWkAgookL2AAVb25lZUQIG8BDbcEG69Na/q1lVAgRIJGGCVaLNLPuqOLMqJzM+iPFJyibzG3xq4Oq/i1lVAAQUyFTDAypTbYgookJvAQw/ByivnVt7CCihQLgEDrHLtdxmnHco8jGZp+vBQGccv0Mydvn+R+wtAtwL1ZCsKKKBAbQQMsGrj6qoKKFA0gSOOgJNPLlpX9qOAAokKGGAlurGORQ9acxUDWZ2HgUmKFELgUmB4ITqxCQUUUKCWAgZYtdR1bQUUKIbAN9/Uvbz9hfBPKP0poIACtRcwwKq9sRWyFQj3+fyWQWzMi7Tmo2yLW202AlsC16qkgAIKJC9ggJX8FjugAgpwzTWwdXhHhD8FFFAgGwEDrGycrZKNwKUMYDveY05ez6agVZoo0LH+a4QLNfE8D1dAAQXiEjDAimu/7FYBBZojsMsuMDZ8pcefAgookI2AAVY2zlaprcBIlmdfvuYHPFfbQq5eBYGLgd2rsI5LKKCAAsUVMMAq7t7YmQIKVEMgPD645JLwuv/UuBqcrqGAAo0TMMBqnJNHFVPg5/TkKDrSjSeK2aBdzUDgJ8B1yiiggAJJCxhgJb29DqeAAvzlL7DBBkIooIACmQoYYGXKbbEqCfyEBTmNhelZeUG7v7gE5qp/jHDRuNq2WwUUUKAJAgZYTcDyUAUUiFDArw9GuGm2rED8AgZY8e9hmSYYQAfGsDz9+UeZxk5w1guAvRKcy5EUUECBOgEDLK8EBRRIW2CVVeAf/oE87U12OgWKJ2CAVbw9saPpBbpVviy4Mj/kSVrxhUTRC2wGXB/9FA6ggAIKzEzAAMtrQwEF0hV48kno2zfd+ZxMAQUKK2CAVditsTGgHXAlA/kJr9OWf2uSjMAc9Y8R9khmIgdRQAEFphQwwPJ6UECBdAVGjYIDDkh3PidTQIHCChhgFXZrSt/Yb1iRXfmM9rxceos0AUYD+6Y5mlMpoEDpBQywSn8JCKBAwgLDhsH48QkP6GgKKFBUAQOsou5Mefv6JcsygtZ04ZnyIpRi8k2BP5diUodUQIHyCRhglW/PnViBcgi8/z4suSR89lk55nVKBRQolIABVqG2o9TN7MpiHM+8LMyjpXYoz/Ct6x8j7FmekZ1UAQVKI2CAVZqtdlAFSiZw7bXw05+WbGjHVUCBoggYYBVlJ8rbx3p0ZRRLsiwTyotQ2snPBfYr7fQOroAC6QoYYKW7t06mQLkF9tkHLgifk/angAIKZC9ggJW9uRXrBJamDeNYiVXwC7zlvSY2Am4u7/hOroACyQoYYCW7tQ6mQMkFevWC558vOYLjK6BAXgIGWHnJl7dul+/Dq6sYxAY8T2s+KS+EkwMdgFeB+dRQQAEFkhIwwEpqOx1GAQUqAvfeC0OGiKGAAgrkJmCAlRt9KQtfwQC25t+0481Szu/QMxL4I7C5NAoooEBSAgZYSW2nwyigQEXg+OPhmGPEUEABBXITMMDKjb5UhU9jefbmK+bmhVLN7bCNETgQOKsxB3qMAgooEI2AAVY0W2WjCijQaIG11oK772704R6ogAIKVFvAAKvaoq43pcAvWIrDac/8PCmMAjMRWAl8gb9XhwIKJCZggJXYhjqOAqUXeOklWGqp0jMIoIAC+QoYYOXrn2r1n9KdU+hODx5JdUTnqqpAeBfo0lVd0cUUUECBPAUMsPLUt7YCClRf4OKLYc89q7+uKyqggAJNEDDAagKWh85WYFXm5kJ605eHZnusByjwP4ELAf9M5BWhgALpCBhgpbOXTqKAAkFg223h6qu1UEABBXIVMMDKlT+Z4gsDv2Vl1uRx4Ktk5nKQrAR2AMZlVcw6CiigQM0FDLBqTmwBBRTIVGDRReGNNzItaTEFFFBgWgEDLK+Jlgh0AK5kID/mFdrwfkuW8txSCywOvFJqAYdXQIG0BAyw0tpPp1Gg3AL33w9rrFFuA6dXQIFCCBhgFWIbomziQvqxEx8zl8FDlPtXvKb/AQwqXlt2pIACCjRDwACrGWieooACBRU4/XQ45JCCNmdbCihQJgEDrDLtdnVmPY7e7A/Mwz+rs6CrKFAROOn7x0+P0EIBBRRIQsAAK4ltdAgFFKgIbLEFXHedGAoooEDuAgZYuW9BNA3sRQ9+RWcWqrznyp8C1RbYALil2ou6ngIKKJCLgAFWLuwWVUCBmggstBC8/XZNlnZRBRRQoCkCBlhN0SrnsRszH2fRg2WYUE4Ap85IILxR7TOgdUb1LKOAAgrUTsAAq3a2rqyAAlkK3HcfDB6cZUVrKaCAAjMVMMDy4piZQB/acRkrMoiHRFIgI4G/AOtlVMsyCiigQO0EDLBqZ+vKCiiQpcApp8Dhh2dZ0VoKKKCAAZbXQKMF5gOuYhDr8SytKnfE+FMgK4FDgVOyKmYdBRRQoGYCBlg1o3VhBRTIVGDYMBg/PtOSFlNAAQVmJuAdWF4bDQJtgCsYwFa8zRz4mLtXRh4CK4GPquYBb00FFKiygAFWlUFdTgEFchLo1g3efTen4pZVQAEFphYwwPKKCAJnsQJ78AUdeVEQBXIW+ADomnMPlldAAQVaJmCA1TI/z1ZAgSIIPPggrLpqETqxBwUUUKAiYIBV7gvhUJbmEOZkPp4qN4TTF0jg98BPC9SPrSiggAJNFzDAarqZZyigQNEETj0VDjusaF3ZjwIKlFjAAKucm78DC/NrFmBxHi0ngFMXWGBP4MIC92drCiigwOwFDLBmb+QRCihQdIEf/QhuvLHoXdqfAgqUSMAAq0SbDazJDxhNL5b3y4Ll2viopl0SeCmqjm1WAQUUmFbAAMtrQgEF4heYd1748MP453ACBRRIRsAAK5mtnOUgiwNXMojBlTuuvinH0E4ZsUD4iMCCEfdv6wooUHYBA6yyXwHOr0DsAhMmwKBBsU9h/wookJiAAVZiGzrNOD8AxjGQTXiZNvgPUNLe7ZSmuxnYKKWBnEUBBUomYIBVsg13XAWSEzjzTDjooOTGciAFFIhbwAAr7v2bVfdj6McOfMicvJbukE6WqMBJwBGJzuZYCihQBgEDrDLssjMqkLLAZpvBDTekPKGzKaBAhAIGWBFu2mxaPonl2JdJdOa59IZzopIIhK8Qhq8R+lNAAQXiFDDAinPf7FoBBRoE5pkHPvlEDwUUUKBQAgZYhdqOFjWzH0twFJ1YkCdatI4nK5C/wNLA8/m3YQcKKKBAMwUMsJoJ52kKKFAAgcceg/79C9CILSiggAJTCxhgxX9FDGMBTmNRluLh+IdxAgUmC0wEOuqhgAIKRClggBXlttm0AgpUBC69FHbbTQwFFFCgcAIGWIXbkkY31J+5GMMKDOChRp/jgQrEI3APMDiedu1UAQUUmELAAMvLQQEF4hUYMQLOPjve/u1cAQWSFTDAim9rFwSuZBBr8zSt+Dy+AexYgUYJnAvs16gjPUgBBRQomoABVtF2xH4UUKDxAuusA3fc0fjjPVIBBRTISMAAKyPoKpSZE7iCAWzOm7Tl31VY0SUUKLLArsAlRW7Q3hRQQIGZChhgeXEooEC8AgssAO+9F2//dq6AAskKGGDFsbW/oS/DmUgHXo6jYbtUoMUCA8D3urVY0QUUUCAfAQOsfNytqoACLRV45x3o3r2lq3i+AgooUBMBA6yasFZt0aNYhl/Qlq48U7U1XUiBOARaA5PiaNUuFVBAgWkEDLC8JBRQIE6Bv/wFNtggzt7tWgEFkhcwwCrmFg9nUY5jXhblsWI2aFcKZCIQrv8VM6lkEQUUUKCaAgZY1dR0LQUUyE7gjDPg4IOzq2clBRRQoAkCBlhNwMrg0HWYh1EsxXJMyKCaJRQousDlwM5Fb9L+FFBAgekEDLC8KBRQIE6BnXeGK66Is3e7VkCB5AUMsIqxxUvRmitYidUqwdV3xWjKLhTIXeAAwK84574NNqCAAk0WMMBqMpknKKBAIQQGDIBHHy1EKzahgAIKTCtggJXvNdEFuJKBbMiLtObjfJuxugKFExgK3FW4rmxIAQUUmJ2AAdbshPz7CihQTIG2bWGSLyEt5ubYlQIKGGDldw1cTj+25X3a8UZ+TVhZgUILdAaD3ULvkM0poMCMBQywvDIUUCA+gWeegT594uvbjhVQoDQCBljZb/Wp9GFvvqYTz2df3IoKRCfwErBkdF3bsAIKlFvAAKvc++/0CsQp8PvfwzbbxNm7XSugQCkEDLCy2+YRLMnhdGQBnsyuqJUUiF7gj8Dm0U/hAAooUC4BA6xy7bfTKpCGwFFHwUknpTGLUyigQJICBli139at6MbJLMySPFL7YlZQIDmBo4ETkpvKgRRQIG0BA6y099fpFEhT4Mc/hj//Oc3ZnEoBBZIQMMCq3TauQgcuoA/9eKh2RVxZgeQFNgX8s1Ty2+yACiQmYICV2IY6jgKlEOjRA159tRSjOqQCCsQpYIBV/X1bBBjHIIbyJK34svoFXFGBUgksC/yzVBM7rAIKxC9ggBX/HjqBAuUS+PRT6By+nuNPAQUUKK6AAVb19qYjMJaV2IzXaMt71VvYlRQotcBcwBelFnB4BRSIT8AAK749s2MFyi1w330weHC5DZxeAQUKL2CAVZ0tOp++7MyntOeV6izoKgooMIXA28CCiiiggALRCBhgRbNVNqqAAhWB88+HffcVQwEFFCi0gAFWy7bnWHqxP63p4iNOLYP0bAVmKfAAsKpGCiigQDQCBljRbJWNKqBAReCgg+DMM8VQQAEFCi1ggNW87dmDRTmGrizM481bwLMUUKAJAr8DtmnC8R6qgAIK5CtggJWvv9UVUKCpAltvDddc09SzPF4BBRTIVMAAq2ncG9GVs1iCXjzctBM9WgEFWiAwEji8Bed7qgIKKJCtgAFWtt5WU0CBlgqE91+F92D5U0ABBQosYIDVuM1ZjjZcxgBW5qHGneBRCihQRYG9w7sZqrieSymggAK1FTDAqq2vqyugQLUFevSAV1+t9qqup4ACClRVwABr1pzzA1cwkPV5ntZ8WlV7F1NAgcYKbAj8X2MP9jgFFFAgdwEDrNy3wAYUUKBJAm3bwqRJTTrFgxVQQIGsBQywZizeFric/mzFv2nHW1lvi/UUUGAqgWXBDyV4TSigQEQCBlgRbZatKlB6gXfege7dS88ggAIKFF/AAGv6PTqDPuzJV8zNi8XfQDtUoBQCcwFflGJSh1RAgTQEDLDS2EenUKAcAhMmwKBB5ZjVKRVQIGoBA6z/bd8h9OQQ2jM/T0W9pzavQJoCbwMLpjmaUymgQHICBljJbakDKZCwwPjxMGxYwgM6mgIKpCJggAXb0Z0TWZAePJrKtjqHAgkKPACsmuBcjqSAAikKGGCluKvOpECqAqNHw377pTqdcymgQEICZQ6whjA3v2FZ+jIhoR11FAVSFfgdsE2qwzmXAgokJmCAldiGOo4CSQsceSSMHJn0iA6ngAJpCJQxwOpR+bLgIIbwGPB1GhvpFAokLxD+XHV48lM6oAIKpCFggJXGPjqFAuUQ2GknGDeuHLM6pQIKRC1QpgCrc+XLgivxI16hDR9EvW82r0D5BPYGzi/f2E6sgAJRChhgRbltNq1ASQXWXhvuvLOkwzu2AgrEJFCWAOtiVmQHPmIuXotpe+xVAQUmC2wI/J8eCiigQBQCBlhRbJNNKqBARaBXL3j+eTEUUECBwgukHmCdwLL8HOjMs4XfCxtUQIFZCSwL/FMiBRRQIAoBA6wotskmFVCgItCxI3z+uRgKKKBA4QVSDbD2ZXGOpjPdeaLwe2CDCijQGIG5gC8ac6DHKKCAArkLGGDlvgU2oIACjRL46CPo2rVRh3qQAgookLdAagHWj5mX0+nB0jycN631FVCg6gJvAwtWfVUXVEABBaotYIBVbVHXU0CB2gg8+ST07VubtV1VAQUUqLJAKgFWP9pxMX0ZyIQqC7mcAgoUR+ABYNXitGMnCiigwEwEDLC8NBRQIA6BW26BjTaKo1e7VECB0gvEHmB1B8YykHX5J634T+n3UwAF0hb4M7Bp2iM6nQIKJCFggJXENjqEAiUQGDMG9tijBIM6ogIKpCAQa4AV3oZzGf3ZgreZg3dS2ApnUECB2QqMA3aY7VEeoIACCuQtYICV9w5YXwEFGidw3HFw7LGNO9ajFFBAgZwFYgywzmF5duNzOvJyznqWV0CBbAXOBfbLtqTVFFBAgWYIGGA1A81TFFAgB4GDDoIzz8yhsCUVUECBpgvEFGAdwVIcxJzMy9NNH9QzFFAgAYETgKMTmMMRFFAgdQEDrNR32PkUSEUgPD4YHiP0p4ACCkQgEEOAtTMLcTwLsBiPRSBqiwooUDuBg4HTare8KyuggAJVEjDAqhKkyyigQI0Ftt4arrmmxkVcXgEFFKiOQJEDrB/yA85lGfr4ZcHqbLarKBC9wO7AxdFP4QAKKJC+gAFW+nvshAqkIRC+QBi+ROhPAQUUiECgiAFWz/ovC67BI8C3ESjaogIKZCOwJXBtNqWsooACCrRAwACrBXieqoACGQoMHgz33ZdhQUspoIACzRcoUoDVFbicldiEl2nNR80fyjMVUCBRgXWB2xKdzbEUUCAlAQOslHbTWRRIWaBvX3jyyZQndDYFFEhIoAgBVivgElZkOz5kTl5PSNdRFFCgugIDgYequ6SrKaCAAjUQMMCqAapLKqBADQR69IBXX63Bwi6pgAIKVF8g7wBrJL3Zl0n8gOerP5wrKqBAYgJLAS8kNpPjKKBAigIGWCnuqjMpkKJA167wkY++pLi1zqRAigJ5BVj704Mj6UQ3vGM1xevKmRSojcB8wHu1WdpVFVBAgSoKGGBVEdOlFFCghgJt28KkSTUs4NIKKKBA9QSyDrC2YH5OYVF6Vl7Q7k8BBRRoikBb4OumnOCxCiigQC4CBli5sFtUAQWaJPD559CxY5NO8WAFFFAgT4GsAqxBzMWFLE9/JuQ5rrUVUCB6gc+AuaOfwgEUUCBtAQOstPfX6RRIQ+Cdd6B79zRmcQoFFCiFQK0DrEWAsQzkhzxNK74ohalDKqBALQXChx7C/2Xxp4ACChRXwACruHtjZwoo0CDw/PPQq5ceCiigQDQCtQqwwv0RlzKAn/AGbXk3Gg8bVUCBoguE9+YtX/Qm7U8BBUouYIBV8gvA8RWIQmDCBBg0KIpWbVIBBRQIArUIsEazArswkQ78S2QFFFCgygL3AIOrvKbLKaCAAtUVMMCqrqerKaBALQTuvBPWXrsWK7umAgooUBOBagZYv2RpDqQtXflnTXp1UQUUUAD+DGwqhAIKKFBoAQOsQm+PzSmgQEVg/HgYNkwMBRRQIBqBagRYu33/PppjmZdFeDyauW1UAQViFRgH7BBr8/atgAIlETDAKslGO6YCUQuMGwc77RT1CDavgALlEmhJgLU+83A2PenNw+VCc1oFFMhR4FxgvxzrW1oBBRSYvYAB1uyNPEIBBfIWGD0a9vMPVXlvg/UVUKDxAs0JsJalNZcxgFWZ0PhCHqmAAgpUReAE4OiqrOQiCiigQK0EDLBqJeu6CihQPYGRI+HII6u3nispoIACNRZoSoC1AHA5K7EBL9CaT2vcmcsroIACMxI4HvilNAoooEChBQywCr09NqeAAhWB44+HY44RQwEFFIhGoDEB1hzAGPqxDe/Rjjejmc1GFVAgRYETAf9hYYo760wKpCRggJXSbjqLAqkKnHQSHHVUqtM5lwIKJCgwuwDrNJZjL/5LJ15McHpHUkCB+AROBg6Lr207VkCBUgkYYJVqux1WgUgFTjkFDj880uZtWwEFyigwswDrFyzBYXRkAZ4qI4szK6BAYQVOAw4ubHc2poACCgQBAyyvAwUUKL7AGWfAwf6hqvgbZYcKKNAgMG2AtTXdGMlCLMGjIimggAIFFDgLOLCAfdmSAgoo8D8BAyyvBgUUKL7A2WfDiBHF79MOFVBAgXqBhgBrdTpwHsuxol8W9NpQQIFCC4wCfl7oDm1OAQUUMMDyGlBAgeILnHsu7L9/8fu0QwUUUKBeoMd3MJaBDOWJ71+M/F9dFFBAgYILjAb2LXiPtqeAAmUXMMAq+xXg/ArEIHD++bCvf6iKYavsUYHSC6z6AzhzJSat9iRteL/0HAIooEAsAhcAe8XSrH0qoEBJBQywSrrxjq1AVAIXXQR7+YeqqPbMZhUom8DeS8NhC0GP+4Bvyja98yqgQPQCFwO7Rz+FAyigQNoCBlhp76/TKZCGwKWXwm67pTGLUyigQDoCrYBzBsHObeAHf09nLidRQIESClwG7FLCuR1ZAQViEjDAimm37FWBsgqMHQu7+Ieqsm6/cytQOIGFgYuGwgbvQpt/Fq49G1JAAQWaLnAFsGPTT/MMBRRQIEMBA6wMsS2lgALNFLjqKthhh2ae7GkKKKBAlQR+3B1+3RtWePz7r3V9UKVFXUYBBRQogsBVwHZFaMQeFFBAgZkKGGB5cSigQPEFrr4att22+H3aoQIKpClw1AqwXxdY8G9pzudUCiigAFcDW+uggAIKFFrAAKvQ22NzCihQEfjDH2CrrcRQQAEFshPoCJy/Bmz5JbR/OLu6VlJAAQVyEbgW2DKXyhZVQAEFGitggNVYKY9TQIH8BP70J9h88/zqW1kBBcoj0K8jjFoZBr8KrV4uz9xOqoACJRf4EzCs5AaOr4ACRRcwwCr6DtmfAgrADTfAZpspoYACCtROYNeecOTi0PMB4Iva1XFlBRRQoJACNwA/KmRnNqWAAgo0CBhgeS0ooEDxBW6+GTbZpPh92qECCsQncPpA2G1OmOe++Hq3YwUUUKBqAjcBG1dtNRdSQAEFaiFggFULVddUQIHqCtx6K2y4YXXXdDUFFCivwALAxUNh4w+h7ZPldXByBRRQYLLALcAGeiiggAKFFjDAKvT22JwCClQEbr8d1l1XDAUUUKBlAut3g5OXh/5PA++0bC3PVkABBZISuA3wz1pJbanDKJCggAFWgpvqSAokJ3DXXfDDHyY3lgMpoEBGAocsDwfOBwvdlVFByyiggAKxCdwB+Get2HbNfhUom4ABVtl23HkViFHg8cehX78YO7dnBRTIS6AdcP7qsM0k6PBgXl1YVwEFFIhE4BGgfyS92qYCCpRVwACrrDvv3ArEJPD667DYYjF1bK8KKJCXQO/2MHo1GPoGtH4+ry6sq4ACCkQm8Crgn7Ui2zTbVaB0AgZYpdtyB1YgQoGJE6FTpwgbt2UFFMhMYPsl4Fc9YZlwt9VnmZW1kAIKKJCGwESgYxqjOIUCCiQrYICV7NY6mAKJCbRrB19/ndhQjqOAAi0WGDkQ9ugA8/6txUu5gAIKKFBOgbmAL8o5ulMroEBUAgZYUW2XzSpQYoFu3eDdd0sM4OgKKDBZoAtw8VD40afQ7lFhFFBAAQVaJLAw8EaLVvBkBRRQIAsBA6wslK2hgAItF+jdG559tuXruIICCsQrMHR+OG1FGBT+b4H/z1a8G2nnCihQLIG+wOPFasluFFBAgRkIGGB5WSigQBwCq68ODzwQR692qYAC1RXYvw8cvCAseifwbXXXdjUFFFCg9AI/BO4ovYIACihQfAEDrOLvkR0qoEAQ2GQTuPlmLRRQoCwCrYDzVocdgLnvL8vUzqmAAgrkILAlcG0OdS2pgAIKNE3AAKtpXh6tgAJ5CeywA1x1VV7VrauAAlkJ9JgDLloT1n4L2vwzq6rWUUABBUossDdwfonnd3QFFIhFwAArlp2yTwXKLrD//nDuuWVXcH4F0hXYsgcctzQs9zDwYbpzOpkCCihQOIGjgF8XrisbUkABBaYVMMDymlBAgTgEjjkGjj8+jl7tUgEFGi9w3Eqwzw9g/vB+K38KKKCAAtkLnAmMyL6sFRVQQIEmChhgNRHMwxVQICeBs8+GEf7hKid9yypQXYGOwJi1YNhEmGtCddd2NQUUUECBJgqMBXZq4jkeroACCmQvYICVvbkVFVCgOQJjx8IuuzTnTM9RQIGiCKzSFc4eCKs8D61eKUpX9qGAAgqUXODG8LWckhs4vgIKxCBggBXDLtmjAgrADTfAZpspoYACMQrsvRwctjD0+BvwVYwT2LMCCiiQsMADwKoJz+doCiiQioABVio76RwKpC5w770wZEjqUzqfAmkJjFoddmoNne9Nay6nUUABBZISeB5YOqmJHEYBBdIUMMBKc1+dSoH0BJ5+GpZfPr25nEiB1AQWbAOX/BDWewfmeCq16ZxHAQUUSFDgA6BrgnM5kgIKpCZggJXajjqPAqkKvPUWLLxwqtM5lwLxC/xoMTixN6zwKPBu/PM4gQIKKFAKgdbApFJM6pAKKBC/gAFW/HvoBAqUQ+CLL6BDh3LM6pQKxCRw1AD4eRfodntMXdurAgoooEBFYH7/oYNXggIKRCNggBXNVtmoAgrQtSt89JEQCiiQt0A7YMxasEUIlh/MuxvrK6CAAgo0W2BZ4J/NPtsTFVBAgSwFDLCy1LaWAgq0TGDQIJgwoWVreLYCCjRfoN88MGoVWP0laPNi89fxTAUUUECBggisAfihjYJshm0ooMBsBAywvEQUUCAega23hmuuiadfO1UgFYFdl4UjF4ee4f/J+U8qUzmHAgoooADbff8Fwqt0UEABBaIQMMCKYptsUgEFKgJHHgkjR4qhgAJZCZy+GgxvB13vzqqidRRQQAEFMhX4JXB8phUtpoACCjRXwACruXKep4AC2QuMGQN77JF9XSsqUCaBLsDl68IG78Gcj5dpcmdVQAEFSihwObBzCed2ZAUUiFHAACvGXbNnBcoqcOedsPbaZZ3euRWorcD6i8DJy0O/J6DVW7Wt5eoKKKCAAgURuAcYXJBebEMBBRSYtYABlleIAgrEI/Dqq9CjRzz92qkCMQgc0h8OmA8Wvi2Gbu1RAQUUUKCqAuEfWHSv6ooupoACCtRKwACrVrKuq4ACtRFo2xYmTarN2q6qQFlzIUqQAAAgAElEQVQEWgFj1oKtvoJOD5RlaudUQAEFFJhKoIMf5vCKUECBqAQMsKLaLptVQAF69YLnnxdCAQWaI7BsJzhvDRjyL2j7XHNW8BwFFFBAgWQEVgCeSGYaB1FAgfQFDLDS32MnVCAtgY02gltuSWsmp1Gg1gLbLQPH9IRlwt1WH9e6musroIACCkQhMAz4UxSd2qQCCigQBAywvA4UUCAugf32g9Gj4+rZbhXIS2DkarDbnDD/XXl1YF0FFFBAgcIKHAycVtjubEwBBRSYVsAAy2tCAQXiEjjzTDjooLh6tlsFshToCIxdFzb+ENo/kmVlaymggAIKRCVwPrB3VB3brAIKlFvAAKvc++/0CsQnMH48DAu3vPtTQIGpBIYuBKf3gwFPQevXxFFAAQUUUGA2An8B1lNJAQUUiEbAACuarbJRBRSoCDz5JPTtK4YCCjQI7N8PfrEALH4n8LUuCiiggAIKNFLgJWDJRh7rYQoooED+AgZY+e+BHSigQFMEPv8cOoZnpPwpUHKBC9aCrf8L89xfcgjHV0ABBRRoukAr4Numn+YZCiigQI4CBlg54ltaAQWaKdC9O7zzTjNP9jQFIhbo0QEuWhOGvgbtnol4EFtXQAEFFMhXYCnghXxbsLoCCijQRAEDrCaCebgCChRAYPBguO++AjRiCwpkJLDl0nDc0rDcP4D3MypqGQUUUECBdAU2AG5JdzwnU0CBJAUMsJLcVodSIHGBnXaCceMSH9LxFPhe4NhVYa8OsOAdciiggAIKKFBFgX2B0VVcz6UUUECB2gsYYNXe2AoKKFBtgeOOg2OPrfaqrqdAMQTaAWPXgx99BB0nFKMnu1BAAQUUSEzgDOAXic3kOAookLqAAVbqO+x8CqQoMH48DBuW4mTOVGaBVbrBWQNh5Wegzb/KLOHsCiiggAI1F7ge2KzmVSyggAIKVFPAAKuamq6lgALZCLz2Giy+eDa1rKJArQX2XhEO7gY97wG+qHU111dAAQUUUAB4ElheCQUUUCAqAQOsqLbLZhVQYLLAfPPBBx8IokC8AqOGwnaTYN57453BzhVQQAEFIhX4HGgfae+2rYACZRUwwCrrzju3ArELrLce/PWvsU9h/2UTWHBOuGRtWOcNmDP8029/CiiggAIKZC2wHPB01kWtp4ACCrRYwACrxYQuoIACuQgceiicdloupS2qQJMFNl0STlgWVnwEWr3T5NM9QQEFFFBAgeoJDAcurd5yrqSAAgpkJGCAlRG0ZRRQoMoCv/sdbLddlRd1OQWqLHDUKrB3R1jkjiov7HIKKKCAAgo0V+BCYM/mnux5CiigQG4CBli50VtYAQVaJPDss9C7d4uW8GQFaiLQChi7Hmz2CfzgHzUp4aIKKKCAAgo0X+AxYMXmn+6ZCiigQE4CBlg5wVtWAQWqINChA3zhV9uqIOkS1RBYcX4YtTKs/hy0fbEaK7qGAgoooIACVRYIL24PL3D3p4ACCsQnYIAV357ZsQIKNAissQbcf78eCuQrMHwFOGwh6PUA8Gm+vVhdAQUUUECBWQr8EPCxdi8SBRSIU8AAK859s2sFFAgC++0Ho0droUA+AqcPhR2/hQXuyae+VRVQQAEFFGiywOHAyCaf5QkKKKBAEQQMsIqwC/aggALNExgzBvbYo3nnepYCzRHo3Lbu/VbrvQUdHm/OCp6jgAIKKKBAjgLXA5vlWN/SCiigQPMFDLCab+eZCiiQt8DDD8PAgXl3Yf0yCKzXA05aDgY8Dq3fLMPEzqiAAgookKTA28CCSU7mUAookL6AAVb6e+yECqQr8O230KZNuvM5Wf4CB68MP+sEPe4CJuXfjx0ooIACCijQbIEewL+afbYnKqCAAnkLGGDlvQPWV0CBlgn06weP+yhXyxA9ezqBS9aDzT+Def4ujgIKKKCAAokIbA1cncgsjqGAAmUUMMAq4647swIpCQwfDpdfntJEzpKXQK8u8JvVYM2XoN1zeXVhXQUUUEABBWokcBZwYI3WdlkFFFCg9gIGWLU3toICCtRSYNQoOOCAWlZw7dQFtusDRywCfR6CVh+mPq3zKaCAAgqUVuABYNXSTu/gCigQv4ABVvx76AQKlFvgnntgzTXLbeD0zRM4aQjs3AoW+lvzzvcsBRRQQAEFohL4FmgVVcc2q4ACCkwpYIDl9aCAAnELTJwInTrFPYPdZycwZyu4ckPY8B2Y+9Hs6lpJAQUUUECBXAVWAXyvY65bYHEFFGixgAFWiwldQAEFchdYaSV45JHc27CBAgusuRiM7AOrPANtXi1wo7amgAIKKKBALQT2B86pxcKuqYACCmQmYICVGbWFFFCgZgKHHQannlqz5V04YoH9B8HPO8NS9wBfRTyIrSuggAIKKNASgd8C27ZkAc9VQAEFchcwwMp9C2xAAQVaLPCXv8AGG7R4GRdISOD8dWHL/8B84YW1/hRQQAEFFCi7wEvAkmVHcH4FFIhcwAAr8g20fQUUAL78Etq3l6LsAj06w+jVYe1XYa5nyq7h/AoooIACCtQLLAD8Ww0FFFAgegEDrOi30AEUUKAisPbacOedYpRRYIvecNRisOIj0Pq9Mgo4swIKKKCAArMQ+AlwnUIKKKBA9AIGWNFvoQMooEBF4MQT4eijxSiTwHFDYHgbWPSuMk3trAoooIACCjRR4DfAz5p4jocroIACxRMwwCrentiRAgo0R+Dee2HIkOac6TkxCbQCxm0AP3offvBwTJ3bqwIKKKCAAjkJPAv0yqm2ZRVQQIHqCRhgVc/SlRRQIE+Bb7+Fzp1h4sQ8u7B2rQRWWQROWR5Wfx7meLlWVVxXAQUUUECBxAQWB15JbCbHUUCBsgoYYJV1551bgRQFhg2D8eNTnKy8M+21EhzYBZYNXxP8T3kdnFwBBRRQQIFmCQwHLm3WmZ6kgAIKFE3AAKtoO2I/CijQfIGzz4YRI5p/vmcWR+DsdWCbL6HbfcXpyU4UUEABBRSITuAqYLvourZhBRRQYEYCBlheFwookI7AP/4Bq6ySzjxlm6RbR7hgMKz/JnR4qmzTO68CCiiggAI1EHgH6FaDdV1SAQUUyF7AACt7cysqoEAtBRZeGN56q5YVXLvaApv2gl8uDgOfhNZvV3t111NAAQUUUKCkAisBE0o6u2MroECKAgZYKe6qMylQZoEddoCrwu3y/govcORg2L0tLHE38F3h27VBBRRQQAEF4hIIr1U4M66W7VYBBRSYhYABlpeHAgqkJXDeefCzn6U1U2rTXLIe/ORj6PJQapM5jwIKKKCAAgUSuAnYuED92IoCCijQMgEDrJb5ebYCChRN4LHHoH//onVlP327w+l9YejL0O4FPRRQQAEFFFCgpgIdgI+AdjWt4uIKKKBAlgIGWFlqW0sBBbIRWHZZeO65bGpZZdYCwwfAiK6w/EPQ6hO1FFBAAQUUUCATgQ2AWzKpZBEFFFAgKwEDrKykraOAAtkJ7LorXHZZdvWsNL3AKWvBDt/AQveqo4ACCiiggAKZC5wIHJl5VQsqoIACtRQwwKqlrmsroEA+AmPGwB575FO7zFU7t4eLhsDG/4a5Hy+zhLMroIACCiiQs8B9wOo592B5BRRQoLoCBljV9XQ1BRQogsCLL8Iyy8B3ftkuk+1Yb2k4ZglY5Rlo+0YmJS2igAIKKKCAAjMTWBx4RR4FFFAgOQEDrOS21IEUUKAisOmmcFP4+o6/mgkctDrsNScsHR4T/LpmZVxYAQUUUEABBZoisAMwrikneKwCCigQhYABVhTbZJMKKNBkgdGjYb/9mnyaJzRC4Lx1YKuJMN+DjTjYQxRQQAEFFFAgW4ELgT2zLWk1BRRQIAMBA6wMkC2hgAI5CPzrX3WPEX7zTQ7FEyzZawE4ox+s8yrM5RceE9xhR1JAAQUUSEbgGaB3MtM4iAIKKNAgYIDltaCAAukKbLYZ3HBDuvNlMdl2/eCg+aDfo9D6gywqWkMBBRRQQAEFmi2w0vfvUZjQ7LM9UQEFFCiygAFWkXfH3hRQoGUCF1wA++zTsjXKevZxQ2AXYLF7yirg3AoooIACCkQocCBwVoR927ICCigwewEDrNkbeYQCCsQq8NprdY8RfvVVrBNk23e7OWDMmvDjD6Hzo9nWtpoCCiiggAIKVEHgNmDdKqzjEgoooEDxBAywircndqSAAtUU2Hxz+NOfqrliemut2ROOXQIGvwhz+Nnt9DbYiRRQQAEFyiHg44Pl2GenVKC8AgZY5d17J1egHAIXXwx7+iWeGW72vivDfh2h99+BL8pxPTilAgoooIACyQocD/wy2ekcTAEFFDDA8hpQQIG0Bd58s+4xws8/T3vOpkx35lqw3ZfQLQRX/hRQQAEFFFAgDYEngBXSGMUpFFBAgRkIGGB5WSigQPoCW20Ff/hD+nPOasLF54Wz+sMGb0GH8HltfwoooIACCiiQjsDGwE3pjOMkCiiggAGW14ACCpRS4NJLYbfdSjk6m68Ahy4AA5+CNv8up4FTK6CAAgookLzAhYCvTEh+mx1QgZILeAdWyS8Ax1egFALvvFP3GOFnn5Vi3MqQR6wOu7eBJe8pz8xOqoACCiigQCkFugD/BLqVcnqHVkCB8ggYYJVnr51UgXILbLMN/P73aRu0bg0XDoXNP4Guj6Q9q9MpoIACCiigQL3ALsBlaiiggALJCxhgJb/FDqiAAhWBK66AnXdOE2OVJeD4njD0ZZjz5TRndCoFFFBAAQUUmInA9cBm6iiggALJCxhgJb/FDqiAAhWB996re4zw44/TAdl1ABzQGVaYAK1K9HhkOjvoJAoooIACCrRQYNn6xwdbuIynK6CAAhEIGGBFsEm2qIACVRLYfnv47W+rtFiOy4wcAjt+Aws/kGMTllZAAQUUUECB/AUOA07Ovw07UEABBTIQMMDKANkSCihQEIGrroIddihIM01so1sXOKc/bPwudHqqiSd7uAIKKKCAAgqkKXA/sFqaozmVAgooMI2AAZaXhAIKlEdg4kTo0wdeey2emTdcFo5aGFb9J7R9K56+7VQBBRRQQAEFaiywJnB3jWu4vAIKKFAcAQOs4uyFnSigQBYCBx0EZ56ZRaWW1RixMuw9FyxzHzCpZWt5tgIKKKCAAgokKBD+PDMiwbkcSQEFFJixgAGWV4YCCpRL4P77YY01ijvzb9aEn34O808obo92poACCiiggAI5C7Srf3n7kjn3YXkFFFAgOwEDrOysraSAAkURWHdduP32onQDfReFE5eGdV6H9i8Upy87UUABBRRQQIGCCmwFXFPQ3mxLAQUUqI2AAVZtXF1VAQWKLHDBBbDPPvl3uG1fOGhe6P8YtP4o/37sQAEFFFBAAQUiEbgS2D6SXm1TAQUUqI6AAVZ1HF1FAQViEvjkE1h6aXjvvXy6PmY1GN4KFg9fDvKngAIKKKCAAgo0RWAR4FmgY1NO8lgFFFAgegEDrOi30AEUUKBZAuEOrHAnVla/zj+AUQNgsw+h8xNZVbWOAgoooIACCiQnsB9wbnJTOZACCigwOwEDrNkJ+fcVUCBNgbvvhrXWqv1sQ5eCXy0KQ16EOV6vfT0rKKCAAgoooEDiAvcAgxOf0fEUUECB6QUMsLwqFFCgvALha4Thq4S1+O09APabG/o8CHxViwquqYACCiiggAKlE9gYuKl0UzuwAgooEAQMsLwOFFCgvALnnAMHHljd+c8YDNt9BQs+VN11XU0BBRRQQAEFFMCXt3sRKKBAeQUMsMq7906ugAIffgiLLw4TJ7bMoueCcGpv2OBt6BhequpPAQUUUEABBRSotkAf4MlwD0K1F3Y9BRRQIAoBA6wotskmFVCgZgLDh8Pllzdv+WHLwWELwKCnoU1OXzRsXueepYACCiiggALRCZwIHBld1zasgAIKVEvAAKtakq6jgAJxCtxxB6yzTtN6P3xl2L0t9KzR+7Oa1o1HK6CAAgoooEDyAp2A8BXjHslP6oAKKKDAzAQMsLw2FFBAgQED4NFHZ+3Qvj2cMwi2+BS6PqaZAgoooIACCiiQocCewIUZ1rOUAgooUDwBA6zi7YkdKaBA1gJnngkHHTTjqoMWgxOWhLVegTlfyboz6ymggAIKKKCAAsBdwFAlFFBAgVILGGCVevsdXgEFKgLvvgvdu8O33/4PZOe+MGIe6PswtPqPUAoooIACCiigQE4CGwC35FTbsgoooEBxBAywirMXdqKAAnkK7LQTjBsHJ60GO06CRf6RZzfWVkABBRRQQAEF6gXGAjupoYACCpRewACr9JeAAAooUBF47AToeTV0ekYQBRRQQAEFFFCgIAK961/e3rYg/diGAgookJ+AAVZ+9lZWQIHCCWwC3Fy4rmxIAQUUUEABBcoqcDzwy7IO79wKKKDAVAIGWF4QCiigwGSB64At9FBAAQUUUEABBQog0KH+7queBejFFhRQQIH8BQyw8t8DO1BAgUIJrAf8tVAd2YwCCiiggAIKlFFgN2BMGQd3ZgUUUGCGAgZYXhgKKKDAVAJXA9tqooACCiiggAIK5CxwO7B2zj1YXgEFFCiOgAFWcfbCThRQoDACawF3F6YbG1FAAQUUUECBsgmEO8L/UrahnVcBBRSYpYABlheIAgooMJ3AFcDOuiiggAIKKKCAAjkJXAoMz6m2ZRVQQIFiChhgFXNf7EoBBXIXWB14IPcubEABBRRQQAEFyiawTP3L2+cs2+DOq4ACCsxSwADLC0QBBRSYocAlwO7aKKCAAgoooIACGQscCxyTcU3LKaCAAsUXMMAq/h7ZoQIK5CYwEHg4t+oWVkABBRRQQIGyCSwKPAR0K9vgzquAAgrMVsAAa7ZEHqCAAuUVOB/Yt7zjO7kCCiiggAIKZCxwInBkxjUtp4ACCsQhYIAVxz7ZpQIK5CLwNRDuwnoil+oWVUABBRRQQIEyCfQE/gF0LdPQzqqAAgo0WsAAq9FUHqiAAuUUGAUcUM7RnVoBBRRQQAEFMhQ4DTg4w3qWUkABBeISMMCKa7/sVgEFMhf4HFgJeDbzyhZUQAEFFFBAgbIILFv/7qu5yzKwcyqggAJNFjDAajKZJyigQPkEzvCfiJZv051YAQUUUECBDAXO9o7vDLUtpYACcQoYYMW5b3atgAKZCnxc/y6slzKtajEFFFBAAQUUKINA3/q7r9qVYVhnVEABBZotYIDVbDpPVECBcgmM9KtA5dpwp1VAAQUUUCAjgfOAfTKqZRkFFFAgXgEDrHj3zs4VUCBTgffq34X1eqZVLaaAAgoooIACKQuE92w+BLRKeUhnU0ABBaoiYIBVFUYXUUCBcggcDxxTjlGdUgEFFFBAAQUyEBgD7JZBHUsooIAC8QsYYMW/h06ggAKZCYS7sFYDfBdWZuQWUkABBRRQIFmB8GeK+5OdzsEUUECBagsYYFVb1PUUUCBxgdHAfonP6HgKKKCAAgooUHuBscBOtS9jBQUUUCARAQOsRDbSMRRQIEuBtYC7syxoLQUUUEABBRRISmAocFdSEzmMAgooUGsBA6xaC7u+AgokKDAeGJbgXI6kgAIKKKCAAtkI/A7YJptSVlFAAQUSETDASmQjHUMBBbIW2B74bdZFraeAAgoooIAC0QusC9wW/RQOoIACCmQtYICVtbj1FFAgEYEJwOrA14nM4xgKKKCAAgookI3AH4HNsyllFQUUUCAhAQOshDbTURRQIGuBw4BTsy5qPQUUUEABBRSIVmBj4KZou7dxBRRQIE8BA6w89a2tgAKRC7wDhE9gvxL5HLavgAIKKKCAAtkI3AD8KJtSVlFAAQUSEzDASmxDHUcBBbIWGAUckHVR6ymggAIKKKBAdAK7AWOi69qGFVBAgaIIGGAVZSfsQwEFIhYYAtwbcf+2roACCiiggAK1FVig/s8KS9e2jKsroIACCQsYYCW8uY6mgAJZCVwHbJFVMesooIACCiigQHQCZwC/iK5rG1ZAAQWKJGCAVaTdsBcFFIhYYFvg6oj7t3UFFFBAAQUUqI3AUOCu2iztqgoooECJBAywSrTZjqqAArUU+Ef9C92/rWUR11ZAAQUUUECB6ARuBjaKrmsbVkABBYomYIBVtB2xHwUUiFjgYCA8IuBPAQUUUEABBRQIAvsA50mhgAIKKFAFAQOsKiC6hAIKKFAn8CawOvCaIAoooIACCihQeoFFgHuAHqWXEEABBRSohoABVjUUXUMBBRSYLHA2MEIPBRRQQAEFFCi9wCjg56VXEEABBRSoloABVrUkXUcBBRSYLBDuwnpADwUUUEABBRQorcB639+V/ZfSTu/gCiigQC0EDLBqoeqaCihQcoFrgZ+W3MDxFVBAAQUUKLPAbcC6ZQZwdgUUUKDqAgZYVSd1QQUUUCAI7AxcIYUCCiiggAIKlE5gf+Cc0k3twAoooECtBQywai3s+gooUFKBF4C1gLdKOr9jK6CAAgooUEaBJb6/8+peYKEyDu/MCiigQE0FDLBqyuviCihQboHzgX3LTeD0CiiggAIKlErgAmCvUk3ssAoooEBWAgZYWUlbRwEFSiqwBXBdSWd3bAUUUEABBcoksDFwU5kGdlYFFFAgUwEDrEy5LaaAAuUTeAwYCnxavtGdWAEFFFBAgVIJ3A2sWaqJHVYBBRTIUsAAK0ttaymgQEkFTgcOKensjq2AAgoooEAZBA4GTivDoM6ogAIK5CZggJUbvYUVUKBcAhsCt5ZrZKdVQAEFFFCgFAK9gHuA+UsxrUMqoIACeQkYYOUlb10FFCiZQPgiUfgq4aSSze24CiiggAIKpC4wFtgp9SGdTwEFFMhdwAAr9y2wAQUUKI/Acd+Pemx5xnVSBRRQQAEFkhfYBzgv+SkdUAEFFCiCgAFWEXbBHhRQoCQC4e6rcBdWuBvLnwIKKKCAAgrELTAA+CvQJe4x7F4BBRSIRMAAK5KNsk0FFEhFILwHK7wPy58CCiiggAIKxC3wf/53etwbaPcKKBCZgAFWZBtmuwookIJA+CJh+DKhPwUUUEABBRSIUyC8EuCYOFu3awUUUCBSAQOsSDfOthVQIGaBT4GhwGMxD2HvCiiggAIKlFQg3Ekd7r7yp4ACCiiQpYABVpba1lJAAQUmC1wHbKGHAgoooIACCkQlEN53Fd57Fd5/5U8BBRRQIEsBA6wsta2lgAIKTCWwL3C+JgoooIACCigQjUD44mD48qA/BRRQQIGsBQywsha3ngIKKDBZ4K36rxK+oIkCCiiggAIKFF5gJ2Bs4bu0QQUUUCBVAQOsVHfWuRRQIBKBK4CdI+nVNhVQQAEFFCirQK/6RwcXKSuAcyuggAK5Cxhg5b4FNqCAAgr8DAiPJPhTQAEFFFBAgWIK/MF3VxZzY+xKAQVKJGCAVaLNdlQFFCiqwJdA+KLR3UVt0L4UUEABBRQoscDBwGklnt/RFVBAgWIIGGAVYx/sQgEFSi/wMLAB8EHpJQRQQAEFFFCgOAJD6h8dbFecluxEAQUUKKmAAVZJN96xFVCgiAK+D6uIu2JPCiiggAJlFQih1V+BEGL5U0ABBRTIW8AAK+8dsL4CCigwlcChPqbgFaGAAgoooEAhBMJjg+HxQX8KKKCAAkUQMMAqwi7YgwIKKDCVwCbAzZoooIACCiigQG4CWwDhxe3+FFBAAQWKImCAVZSdsA8FFFBgssCz9S91f1UTBRRQQAEFFMhcYJH6Rwd7ZV7ZggoooIACMxcwwPLqUEABBQop8Edgy0J2ZlMKKKCAAgqkLXAlsH3aIzqdAgooEKGAAVaEm2bLCihQFoHjgWPKMqxzKqCAAgooUACB8N+9vyxAH7aggAIKKDCtgAGW14QCCihQaIGtgWsK3aHNKaCAAgookIbAzsDlaYziFAoooECCAgZYCW6qIymgQEoCb9S/D+vplIZyFgUUUEABBQomMAS4CehUsL5sRwEFFFCgQcAAy2tBAQUUKLzArfUhVuEbtUEFFFBAAQUiFFioPrzqF2HvtqyAAgqUR8AAqzx77aQKKBC1wBnAwVFPYPMKKKCAAgoUUyB8OGXzYrZmVwoooIACkwUMsLwYFFBAgWgEdgUui6ZbG1VAAQUUUKD4AqcChxS/TTtUQAEFFMAAy4tAAQUUiEbgo/pHCf8RTcc2qoACCiigQHEF9gbOL257dqaAAgooMJWAAZYXhAIKKBCVwL31IdZ/ouraZhVQQAEFFCiWwHrAzUDbYrVlNwoooIACMxUwwPLiUEABBaITCJ/4Hh5d1zasgAIKKKBAMQR61r+0vVcx2rELBRRQQIFGCRhgNYrJgxRQQIGiCZwEHFW0puxHAQUUUECBCATCnVcbRdCnLSqggAIKTClggOX1oIACCkQr8DPgvGi7t3EFFFBAAQWyFzgX2C/7slZUQAEFFGixgAFWiwldQAEFFMhT4CfA9Xk2YG0FFFBAAQUiETgQOCuSXm1TAQUUUGBaAQMsrwkFFFAgeoGVgYein8IBFFBAAQUUqJ3Aj4HxtVvelRVQQAEFai5ggFVzYgsooIACtRZ4A1gVeLPWhVxfAQUUUECBCAX61H9xcLEIe7dlBRRQQIEGAQMsrwUFFFAgCYH7gCHAd0lM4xAKKKCAAgpUR6B9/RcHf1id5VxFAQUUUCA3AQOs3OgtrIACClRb4LfA9tVe1PUUUEABBRSIWCD8d+O2Efdv6woooIACDQIGWF4LCiigQFICI4Ejk5rIYRRQQAEFFGiewKXA8Oad6lkKKKCAAoUTMMAq3JbYkAIKKNBSgb2BC1u6iOcroIACCigQscBoYN+I+7d1BRRQQIFpBQywvCYUUECBJAU2qX9hbZLDOZQCCiiggAKzEDgdOEghBRRQQIHEBAywEttQx1FAAQX+J9AfeEwQBRRQQAEFSiTwa+CoEs3rqAoooEB5BAywyrPXTqqAAqUUWAB4r5STO7QCCiigQNkEQnAVAix/CiiggAIpChhgpbirzqSAAj0ZUnUAACAASURBVApMFvgvMKceCiiggAIKJC4QHhkMjw76U0ABBRRIVcAAK9WddS4FFFBgssALwDJ6KKCAAskLvP02nH46XHklvPtu3bh9+sC++8Lw4dC+/cwJJk2C66+Hk0+GCRPqjuvYEbbaCg4/HHr1Sp4v4gF3AsZG3L+tK6CAAgo0RsAAqzFKHqOAAgpEL3AX8MPop3AABRRQYGYCf/1rXdj08cczPmLZZeG666B37+n//jvvwA47wO23z9z3lFPgoIOgTRv3oFgCGwL/V6yW7EYBBRRQoCYCBlg1YXVRBRRQoIgChlhF3BV7UkCBlgs8/TSstRa8/z6EoGrcOOjfH779FsaPh332qft74W6sO+6ABcLrAet/EyfC5pvDbbfV/YVtt4UQVi26KHzwAZx2Wt2/D7/wvw85BFq1annPrlANgQHAw9VYyDUUUEABBSIQMMCKYJNsUQEFFKiegCFW9SxdSQEFiiDw3Xfw85/D6NHQvTv87W+w1FJTd3bPPbDuuvDf/8LvfgfbbPO/v3/11XWhVfiNGFEXUs0xx//+flg/hFiHHQbzzQd33VUXhPnLW2AR4FWgdd6NWF8BBRRQICMBA6yMoC2jgAIKFEfAEKs4e2EnCijQUoE334Q11oBXX4Ujj4QTT5x+xY8+gvXXr3u31W67wZgxdcd8801dmPXHP9bduRXCqW7dZn3+McfAsce2tGvPb5lAO+DD8Jayli3j2QoooIACUQkYYEW1XTargAIKVEvAEKtakq6jgAL5CrzyChxwANx/P1xxBWy00fT9hMcHhw6FZ56pu1tr1Ki6Y6b861MGWzOaaOed69ZfZ526xxLDC9795SXwPjBvXsWtq4ACCiiQk4ABVk7wllVAAQXyFzDEyn8P7EABBbIQ+P3v6x4TDI8DTvkIYfhq4aqrwmuv1X19MDwmOLNfeLQwfI1wscXg73+ve1zRXx4CrwPh8UF/CiiggAJlEzDAKtuOO68CCigwlYAhlheEAgqkKRDCqvBY4dlnw7nn1r3QfY896t6V1fCOq3//G1ZfHV5+eeaPHzbo7L47XHIJdOoE4Z1aK66YpluxpwovbA8vbvengAIKKFBGAQOsMu66MyuggAKGWF4DCiiQsMCFF8Lee/9vwPDVwF//uu4l7e3b/++vf/klbLEF3Hxz3SOGN94Ic889Pcwnn8AGG8CDD0KHDnUvil9ppYQBCzna/cBqhezMphRQQAEFshEwwMrG2SoKKKBAwQW8E6vgG2R7CijQBIGTToKjjpr6hHDXVXjB+4EHTv2Vwd/8pu69WCHkuuqqupe6h3895e/KK2HHHev+igFWEzaiaoc+C/Sq2moupIACCigQp4ABVpz7ZtcKKKBADQQMsWqA6pIKKJCDQLhjKgRNrVvXvbg9vLsq3GUVfuHOrPBIYdu2df/+gw/qXvz+0EN1x//qV3XHhK8RhnXOOw+OPrru/Vnhfwywst7Qd4H5sy5qPQUUUECBAgoYYBVwU2xJAQUUyE/AECs/eysroECtBL7+GvbcEy6/HNq1g7vugtWmeBrtxRdh2DB4+ukZd7D++nUvgR8+3Hdg1WqPpl+3HfA50Ca7klZSQAEFFCi0gAFWobfH5hRQQIE8BAyx8lC3pgIK1FbggQdgrbXgv/+d8RcHv/gCxoyBM86oe/l7+PXpU3dHVnhP1vjxdf/brxDWdp/qVu/2/b1y72RRyBoKKKCAAhEJGGBFtFm2qoACCmQnYIiVnbWVFFAgC4G334ZVV4XXXoOddoKxY5tWNbxTK7xba/DguscRw9cI/dVCoDfwTC0Wdk0FFFBAgcgFDLAi30DbV0ABBWonYIhVO1tXVkCBagmMGwdHHFH3fqq//hV6h/xjBr833qgLsN58s+6l7aNGNb6DiRNh003h7rubfm7jq3gkrAHcK4QCCiiggAIzFDDA8sJQQAEFFJiFgCGWl4cCChRbIIRW4R1VIcAKXwvcfvsZ93vLLbDxxtMfd8IJcMopMHAg3HgjzD339Oc3PH4Y3qUV7r7acMNim8TZ3Y+AG+Js3a4VUEABBTIRMMDKhNkiCiigQMwC4T0k3WMewN4VUCBhgXffhbXXrnsBe3hn1R13wAILTD3whx/CZpvBvffCUkvVHbPoonXH3HBD3d8LL3cPYdiQIVOfG75EGN59dfvtsMoqcOut0LlzwqC5jLYzcHkulS2qgAIKKBCPgAFWPHtlpwoooEDOAisAT+Xcg+UVUECB6QX++Ef46U/h22+hXz+47DJYYYW6f3///bD33vDss9C6NVxzTV0g1fD74APYaCN46KG6UOvii+sCsXDsk0/Wfb0w/L155qkLr1Ze2R2orsAI4MzqLulqCiiggAJJChhgJbmtDqWAAgrUSiA8m/PbWi3uugoooECzBMLjg+FdWLvvDuExvxn95pij7iuDO+4IrVpNfcRjj8GPfwyvvz7jczt0qAu+NtmkWe150kwFTgCO1kcBBRRQQIFGCRhgNYrJgxRQQAEF/idwMnCEIAoooEDhBP71r7ovBYY7sj76qK69hRaCbbaBgw+G7rN4GvrTT+HEE+HyyyE8ltiUcwsHEUVDo4F9o+jUJhVQQAEFiiFggFWMfbALBRRQIDKB64ApnsGJrHvbVUABBRTIU+B3wDZ5NmBtBRRQQIEIBQywItw0W1ZAAQWKIXAfMLgYrdiFAgoooEAkArcC60fSq20qoIACChRJwACrSLthLwoooEB0Ai8C4dPnz0bXuQ0roIACCmQtEP67olfWRa2ngAIKKJCIgAFWIhvpGAoooEB+AhOBXYFr82vBygoooIACBRZYGHijwP3ZmgIKKKBADAIGWDHskj0qoIACUQgcCJwTRac2qYACCiiQlcAQ4G9ZFbOOAgoooEDCAgZYCW+uoymggALZC/iFwuzNraiAAgoUVWCP778DeVFRm7MvBRRQQIHIBAywItsw21VAAQWKL3BZ/SOFxe/UDhVQQAEFaiVwBvCLWi3uugoooIACJRQwwCrhpjuyAgooUHuBm4E9gTdrX8oKCiiggAIFEpgTuA7YuEA92YoCCiigQAoCBlgp7KIzKKCAAoUUeAT4GfD3QnZnUwoooIAC1RYIXxgM/wBjyWov7HoKKKCAAo0UePfdd9l0000rR994440ssMACk8/88MMP2WKLLVh33XU58sgjadWqFd988w37778/H3zwAZdddhkdOnRoZKXsDzPAyt7cigoooECJBD4BRgDhsUJ/CiiggALpCmwA3JLueE6mgAIKRCIwqwArjHDGGWdw5plnsuWWWzJ48GBuvfVWbrnlFkaOHMmOO+5Y6CkNsAq9PTangAIKpCJwGnBoKsM4hwIKKKDAVAJ7ARdoooACCigQgUC44+qSSy7h7LPP5tNPP2XeeeflsMMOY5tttqFNmzaFnsAAq9DbY3MKKKBASgI31t+N9WJKQzmLAgooUHKBkcDhJTdwfAUUUECBLAQMsLJQtoYCCiigQL1ACK/CV6n+rIgCCiigQNQCXYHRwDZRT2HzCihQbIEvv/yy8h6n8847j+eee67S7HzzzcdPf/rTynubOnXqNNUAkyZN4uabb+ass85q1PEHHHAAf/jDH7j88suZZ555OP7443nkkfAeVxgwYABHHXUUq6yySuVdUdP+3n777cqjeNdffz2ff/45rVu3ZqWVVuLwww+f4Tnhzqd9992Xm266aaboCy+88FTvrbrtttvYZZddKo/7nXPOOdOdN3r0aE466aSp/v6MHiFs+GvhHVjXXXcdffv2nWqtBx98kK233pqvv/66YrHeeusV8sIwwCrkttiUAgookLpAeJwwPFboTwEFFFAgPoEB9eHVqvG1bscKKBCNwGeffcY+++zDnXfeWem5c+fOzDnnnIQwJvyWWGIJrr76ahZZZJHKvw/HH3TQQZMDonB8+/btK8d/++23LLTQQpVwpk+fPpMNGgKsEBCFICqETOGl5xMnTqyEUuEXQqzQx5Qh1u23385ee+3FF198UQmuwjnhX3/ySXj/K5W/F16S3rZt28m1/vOf/7DzzjvzwAMPVI6f8u999dVXlZeo5xFgTdlXaNYAK5r/iNioAgoooEB2AuHF7uEF73X/Re9PAQUUUCAGgc3rw6sFY2jWHhVQIFKB7777jmOPPZYxY8aw+OKLV97Z1Lt378o0H3/8MXvssQf3338/m222GaNGjaq8u2lmx4dgK9yldMUVV9CvXz+uvPJKunTpUlmrIcAK/zrcaRXuaOrevTvhTq5rrrmGQw+te4frVVddxZprrln51+FOsBB4hbuZRowYwX777cdcc81F6Dn0dOCBB/LWW29V+gpf/Gv4NQRFr7322nRfB3ziiSfYfPPN6dq1a+Z3YP3xj3+s3M3W8DPAivQ/NLatgAIKKFBrgb/Xh1jhf/tTQAEFFCiuQGvgRN93VdwNsjMFkhJ49dVXGTZsGB999BG///3vK+HSlL9nn32W7bffnqWXXprzzz+f999/v3J8uJPp2muvpX///lMdP+VdRuFxxBB8hV9DgBXuiPrTn/5Ejx49Jp8XAqnTTjut8ujeJptsUnmMMdw19ctf/pJLL7208hhj+PtT3kkVTg6PMO65556VsOx3v/vd5MccG3oId3aFvx7uEGv45RVghaBtq622qtw9FkK44G6AldR/lBxGAQUUUKC6AuEOrHAnVrgjy58CCiigQPEEVgNOAtYqXmt2pIACSQqEECjcZbXaaqsxduxYOnbsOMs5w3udfv7zn7P22mtX7toKjxpO+7vooos47rjj2HbbbTn99NOnCrB23XVXTjjhhOnOaQiWQtgU3sXVoUOHyvnhr4cQasiQIdOd895771UCsvBIYAjFlltuucox4Y6tcEdW+OrftDPlEWA1BHThTrHwzrAQFIbHGw2wkvyPlEMpoIACClRXILwTq+42bX8KKKCAAkUROLA+vGpflIbsQwEFSiAwo5eTz2rsU045pfLIXrgbKtxNNaNfuAMqvKNqylCs4Q6sc889t/II37S/aV9+HoKscKdX+OshiJpRUBbet9Xw3q0pw6Dw0vdNN920Uj/Um/KdWrMLsGa35VO+5L2xL3FvqLnOOutw8sknVwJDA6zZSfv3FVBAAQUUmCxwY/3dWOFrhf4UUEABBfITWLL+kUG/MpjfHlhZgfIKNDXAmvJdVrNTm1GANbO7jqYNsMLaIegKj9w15jfluo899ljlDqzweOFhhx021emzC7BmFsyF94GFRxKbGmCFu8J+9rOfEV5GH+5e69mz5+QXzHsHVmN21mMUUEABBRSoCITw6hfAn/VQQAEFFMhFYNv68GqJXKpbVAEFFGhqgNXwXqopHw9sjGJD8HXxxRez8cYbT3fKtAFW+KphuAMrfK1wyscDG1Or4THHGd3tNbsAa8qAaspaM3JqzB1Yb7zxRiVICy9vP+SQQyohWMMXEg2wGrObHqOAAgoooMBUAuFxwvBYoT8FFFBAgWwEwjtmwovaD8imnFUUUECBmQg0hD0zewdWeBQwvMQ9vOQ9vMQ9BEDhrqbGvjOroWxDgBWCnGnvigrHNARL4bHE8ePHV752GO6iev7557nssstYf/31G7WH4X1TRx99NH/4wx9mGHxlGWCFLzqeeuqpla85hhfeL7TQQkz5knsDrEZtqQcpoIACCigwrcANwPHAw9IooIACCtRUYO368GrVmlZxcQUUUKAxAi+88ELlTqcQrMzoK4QPPvggW2+9NYsvvnglFAovTP/JT35SebRvRseHO6YOP/zwSgi13Xbb8atf/aoSRjUEWOGLgVdeeSVdunSZ3N6UXyEML2UP79gK54QgKoQ84X1W4Q6oab9CGMKo8IXCEHqFcK1Pnz6EF7uHu6jmn3/+Gb6UPssAa8011+TWW2+tzBPCuPAzwGrMVekxCiiggAIKzFZgYn2I5d1Ys6XyAAUUUKBZAkfUh1etmnW2JymggALVFgjh0bHHHlv5omAIqcJdQ717966Uef3119lrr714/PHHOfLIIyvvcgoBVQiWxo0bV7mj6Oyzz2b11VevvCg9/L1wt9Txx4d/KApXXXUVIcQJvynfnRUCsJEjR9KpUycmTZrENddcw6GHHlp5UXu4I6xv376Vc5566im22morPv30U3baaadKD+Gc8PvXv/5V6Sf0tu6663LhhRcy11xzVfoKAdqvf/1rhg8fPh1XVgHWm2++Wak97Z1qBljVvoJdTwEFFFCg5AK31AdZD5TcwfEVUECBagn0qQ+uNqvWgq6jgAIKVE3gs88+Y5999uHOO++srBm++hfugArveAq/TTbZhDPOOGNyeDTt8eGLgR07dqwcH0Ks8At3XoV3PzV8AbAhwFp22WUrjwWGX7hzKoRT4b1QrVu3rtQIgdWUXw28+eabK72FdcMx4Zyvv/66cidY+PXq1YsrrriiEl7tuuuuPProo4SvE87sy4VfffXV5HPDWuHuqCFDhnDbbbexyy67TPWS9imBm/oOrBBgzTHHHNPdpWaAVbXL1oUUUEABBRRoEPgvcFz9J91VUUABBRRovsCu9eHVgs1fwjMVUECBGgt8+eWX3HjjjZVA56WXXqpUW2SRRRgxYkTlEcMQEE35C4HSTTfdxDnnnMNzzz1X+VvhEb+hQ4dW7tBaZpllpjq+IcA64ogj6N+/P+Fl8OG8EEqttdZalX8/7TkNC7z22muEF7Jff/31lbCrobdwd1h4TDH01vBC9YY7nxrL1fAeqloEWOFF9yeffPJUjz4aYDV2ZzxOAQUUUECBJgvcXn831t+afKYnKKCAAuUWmK8+uNqz3AxOr4ACCkzxCGHDo4jVRmkIsMIjeyFUm92v4Y6qIr9IfXYz1PLvt/ouPFzqTwEFFFBAgegEwn99hXcZhP/5NrrubVgBBRTIXmBrILzvasXsS1tRAQUUKKBAwx1YBlgF3JwZtGSAFcc+2aUCCiigwEwF7qkPsf6qkQIKKKDADAVWAA4DttdHAQUUUGAKAQOsuC4HA6y49stuFVBAAQVmKjCyPsj6UiMFFFAgU4Gvv56T999fgnbtvmDeeV/NtPasi7WuD65CeNW5QH3ZigIKKFAMAQOsYuxDY7swwGqslMcpoIACCkQg8GB9iHVzBL3aogIKpCDw8MNb8uSTG/Hdd60q48wzz9sMHHgtiy76WM7jhS8LhuBqtZz7sLwCCihQXIFaB1jFnTzOzgyw4tw3u1ZAAQUUmKXAGfVB1qc6KaCAAjUTePTRzXjssRAUTf8bNuxXdOnyRs1qz3zhpeqDq91zqG1JBRRQQAEFaidggFU7W1dWQAEFFMhV4NH6EOv6XLuwuAIKpCtw1VW/4b//7TDDAbt3f4gllrgl4+F/AmwFdMm4ruUUUEABBVIT6NWrV+FGMsD6//buLdaqar0D+MdFQLl4QSsqiCAqxQuxgqKIAlIRPSc9yUn70CZNmjRpH9qkTdM33/repC/tQy9J+3LS9uW8CCgIRRGOoMdqiYqXigcvBT1FBQQRpeebzkUX231hw7rMueZvJjt7s1lrzG/8xvLBP+Mbs3JLoiACBAgQ6KzAv0TEX0fEq50d1mgECDRa4MiRG+KnP/2rEQ1OnDgRBw4caLSRyRMgQIBAPQVmzZoVTz75ZOWKF2BVbkkURIAAAQKdFzhehljZWvh554c3IgECjRM4eXJm/OQnfzPivI8ePRoffNCPFsILW4oq/kv7hc3EuwgQIFAdgf3791enmHFUIsAaB5aXEiBAgACB7gi8HhEZYv1Td4Y3KgECjRLYsuXP44MP7hx2zqtW/WMsWvRCFz3+uDzr6qYu3sPQBAgQIECgOgJ2YFVnLVRCgAABAj0TyKcUZlvhsz27oxsRIDB4AtlGuHXrn8WxY7PPmVwGVxlgded6qAyuHu/O8EYlQIAAAQIVFRBgVXRhlEWAAAECvRD4u3JH1ru9uJl7ECAwgAJffz0t9u9fHYcP3xxTp34Zc+e+FvPnv9yFmV4bEX8REX/ZhbENSYAAAQIEqi8gwKr+GqmQAAECBLoqcLgMsXJH1umu3sngBAgQGL/AlIj404j4k4jQLjh+P+8gQIAAgUEREGANykqaBwECBAhcpMCesq3wXy9yHG8nQIBApwT+oAyv7u7UgMYhQIAAgTEE8gmyO3bsiG+//XbEV95///2xePHiUUd67bXX4uWXX47zee1wA508eTJefPHF4oEgp06diokTJ8bMmTPj7rvvjgULFgx773379kXe96uvvoqpU6fGnXfeGbfffnvx3qHX66+/Hnv37i3Gu+uuu2rxuRBg1WKZFEmAAAECvRP493JH1ou9u6U7ESBA4ByBH5XB1VouBAgQINBjgQydMgQa7RorlMqnD+7ZsydOnz59QQHWkSNHYsuWLXH8+PGYMGFCTJkypQjUvv7666KsDLBWrVoVkyZNOlvmm2++WQRel156aSxcuLAIvnKcJUuWxH333XfOdDLg2rRpU3zzzTfx+OOPF++pwyXAqsMqqZEAAQIEeiyQ/+KWTyvMtsL/6fG93Y4AgeYKPFwGVz9uLoGZEyBAoM8C27Zti/fff7/YlXTPPfeMq5oMmV566aV44403zu7gGivsGnqDDJWefvrpOHToUFx55ZXx6KOPxmWXXVa87O233y5CqnzNypUrY9GiRcXvM9jKQOrYsWPF66+++uoi/MrfZU0ZUs2YMePsrTKge+WVV2L58uVFwFWXS4BVl5VSJwECBAj0QeC/yxDrbyPiTB/u75YECDRDIFs38pyrP2zGdM2SAAECFRXIVr2NGzfG559/Hg8//HDcdNP5nz348ccfx65du+KLL74oZpc7p86cOTPuHVi5c2r79u3F+9etWxdz5sw5R+u5556Ld999N2644YYirMrrs88+K8Kq3Em1YcOGon0wr82bN8cnn3wSa9asiblz5xa/O3r0aPHaDMXWr18fl1xySUVX4/tlCbBqs1QKJUCAAIH+Cfw8Iv4+Iv7BQe/9WwR3JjCAAvPaDmivR/vGAC6CKREgQOCsQIY7Tz31VLFrKcOd2bNnn5dOhlb5vjy3KoOhpUuXRrb0ZQvfeHdgZTiVu7hyx1QGVEMDpt27dxdjX3PNNfHYY4/F5MmTi3bBDL1av2sVnQHW4cOHizBu/vz5xa/z/bmTK1sQRzpL67wm3YcXCbD6gO6WBAgQIFBXgVfLICvDrFN1nYS6CRDou8D0MrjKXVfX970aBRAgQIDAdwIHDx4sgqA8LD3bB/M8rNyNldesWbNGPEA9g6/cGZUtfbfccsvZlr4LCbBGW4v29sK8z4MPPli8vBWg5Q6sbBfMM7PyGroD69NPP41nnnmmaDF85JFHzjlDqw6fAQFWHVZJjQQIECBQMYF9bUHWiYrVphwCBKot8EdleHV7tctUHQECBBookE/myzOmcldTtv9lG1/+nGdMZXiUVwZHuauq/QD1oVStQ9I7GWBl+JS15Y6q3OWVu7PyjKy8Wvf78ssvRz0DK8/3ylbHDK+GtibWYbkFWHVYJTUSIECAQEUF3mgLso5VtEZlESBQDYHfKYOr7/613EWAAAEC1RNonS81ceLE4hD3bAXMnzO8yt1YeTh7Xrk764477hhxAp0MsLJdMNv+WtcVV1wRq1evPhtetX4/0lMIW4fRt9oMs5XwoYceqh7+eVQkwDoPJC8hQIAAAQKjC+wvz8fK1sLvtpm7CBAg8J3Ab0fE70fED4AQIECAQIUF8tyrbB/MHUrZCrhixYrvVdsKuLKdMFv1smVvuKuTAVY+LbAVnOUh87kzLHdgZftgHuTefu3bty/yCYN5/zzIPcOrDNparYfZ6tjaufXWW28VTyLMXVt5zlbuLFu2bFml2woFWBX+D0hpBAgQIFA3gXfaDnv/37oVr14CBDomkGdcZWiVX9//H6CO3cZABAgQINBTgfYnBK5duzauv374cww7GWC1TzCfNrhz587iyYLTp08vwqjckTXW9c4778QLL7xQhFm5e+y9996L559/vgiuFi5cWIyXX7k7K+dV1UuAVdWVURcBAgQI1FjgvbbWwk9rPA+lEyAwPoF8wlMruFo0vrd6NQECBAhUXqB1WPrp06djzZo1MXfu3GFr7laAlTfLXVSbNm2K48ePFzusMpAa7WrVkruw8qmF06ZNKw5yzzO1WnPIM75yzGPHjo3r6Yu9XjABVq/F3Y8AAQIEGiTwi7Yg61CD5m2qBJomkP/z0Aquxv6X8KbpmC8BAgTqIpBthCdOnChaA/Psq6FX7oDKoKefAVbWlE8XzFbH89kxlS2F2Sq4fPnyWLJkSRFSbdy4sZhftkFmO2Jeu3btiv3798fKlSvj1ltvreSSCbAquSyKIkCAAIHBEviwDLL+OSIODNbUzIZAowXWl8HV7zZaweQJECAwCAKHDh2KrVu3FudF5c6kefPmfW9aBw4ciB07dsSUKVOK8Ofyyy8fduoXswMrxz948GDceOONIx623gqwbrvttnjggQdG5G/t1spdVxs2bChaBlu7yDKky9/lWVl55UHxeRB8PmFx8eLFlVxSAVYll0VRBAgQIDCYAscj4t/Kr82DOUWzItAIgd8rg6tHGzFbkyRAgEATBHLnVe5MyoDn5ptv/l54lMFWBlwfffRRzJkzpzh/atKkSR0PsHLHVD7xMM+4yoBp5syZ59wjW/+yBTDb/jK8ysPXR7oylMrD2nNXVR5Mn5cdWE34NJsjAQIECBDoqEA+DrkVZn3U0ZENRoBANwSubGsT/I1u3MCYBAgQINBngVZ4lO11eb7U0qVLi1a7DIvy8PTcgZW7mHKH1tAnALaXfjE7sNrPuLruuuti9erVxblVeeUusTx8PV9z1VVXFWdatXZQDaVrBV15yPv69evPhm0ZxI10Blaeq5XB3OzZs/u8EsPf3g6sSi6LoggQIECgOQJH2oKsbc2ZtpkSqI1A/st263yrG2tTtUIJLwU5pQAACUpJREFUECBAYPwCGe5kQJRP6ctr8uTJxdepU6ciz8fKn++9997I1r3RrvMJsLJdL3dIZTj1xBNPxKxZs84OmU87zFbCvO+ECROKlsW8fwZpeeWurHXr1o36BMJt27bFhx9+OOxh89mimOPnDrIFCxYUwdiRI0eK1sEVK6r79FwB1vg/095BgAABAgS6JLCjLczy9MIuIRuWwHkKrIuIH5fh1XcH3LoIECBAoBkCGWDlwee506kVXGXbYB6EnjuaxrouNsDK8bOVMVsJs2WxFWTlgesZnuVh7LkTbKQrA7Dt27cXu8TWrl077Mtyjnv37i2eZphjZSvismXLRmyLHGvOvfh7AVYvlN2DAAECBAiMSyCfWNhqL9w5rnd6MQECFyNwZ0T8KCJ+KyJGfyz5xdzFewkQIECAQApkS+KePXuKVsD2HVh0hhcQYPlkECBAgACBSgtsaQuzvqh0pYojUE+Ba8vAKkOrx+s5BVUTIECAQO0EcpdWq00wz6gabUdV7SbXpYIFWF2CNSwBAgQIEOiswMG2IGtPZ4c2GoFGCmRg1dptlQe0uwgQIECAQO8EsoUvD41ftWpVcSC7a2wBAdbYRl5BgAABAgQqJrApIp4uv96sWG3KIVBlgfvbdlstrnKhaiNAgAABAgSGCAiwfCQIECBAgECtBZ5tC7Neq/VMFE+gOwILy9Aqd1s91J1bGJUAAQIECBDouoAAq+vEbkCAAAECBHol8HwZZm2OiJd7dVP3IVBBgelt7YHZKjilgjUqiQABAgQIEBiPgABrPFpeS4AAAQIEaiPws7adWbtrU7VCCVy4wIyIyEeF/2YZXs298KG8kwABAgQIEKicgACrckuiIAIECBAg0GmBn7eFWTs6PbjxCPRR4OYysMrgak1EXN3HWtyaAAECBAgQ6KaAAKubusYmQIAAAQKVE9jX1ma4tXLVKYjA2AIrI2J9GVg9OPbLvYIAAQIECBAYCAEB1kAso0kQIECAAIELEXgrIvK8rNyVtTMiDl/IIN5DoMsCl/zqTLcfRsSGskUwD2V3ESBAgAABAk0TEGA1bcXNlwABAgQIDCtwqgyy8iD4DLPy+2lWBPokMK8MrZ4od1pd2qc63JYAAQIECBCoioAAqyoroQ4CBAgQIFApgV9GxLNlkJWB1n9WqjrFDKLAsjK0yt1Wdw/iBM2JAAECBAgQuAgBAdZF4HkrAQIECBBojsCBMtDaXoZav2jO1M20SwIZWK2IiPt+9Zl6JCKu69J9DEuAAAECBAgMgoAAaxBW0RwIECBAgEDPBf6rDLS2RcR/RMTRnlfghnUSyJbADKtagVV+n1SnCaiVAAECBAgQ6LOAAKvPC+D2BAgQIEBgMAR2l4FWth1mu+FngzEts7gAganlrqr2sOr6CxjHWwgQIECAAAEC/y8gwPJpIECAAAECBLogkC2HGWS9Wn7Pn/N3rsETuG3IzirnVw3eGpsRAQIECBDov4AAq/9roAICBAgQINAQgdyVlUHW0GCrIdOv/TSz5W9JRPx6+T3PrspdVlfUfmYmQIAAAQIECFRfQIBV/TVSIQECBAgQGHCB4UItLYj9W/TLypCqFVS1vt/av5LcmQABAgQIEGi8gACr8R8BAAQIECBAoIoC7S2IH0RE+5dwqzMrljunhoZU+eebOjO8UQgQIECAAAECHRQQYHUQ01AECBAgQIBALwSODQm0hgZc+edf9qKQGtzj6oj4tfKrPazKnx2sXoMFVCIBAgQIECBQCgiwfBQIECBAgACBARQ4MUrI9WlEHI2IDMLyK38+WRODbO9rBVLDfb92yN9PrMm8lEmAAAECBAgQGF1AgOUTQoAAAQIECBCI00MCrfZwq/VzK+wa7u/OREQect76mjzkz+1/dz6vmTZCUDXDWhEgQIAAAQIEGikgwGrksps0AQIECBAgQIAAAQIECBAgQKA+AgKs+qyVSgkQIECAAAECBAgQIECAAAECjRQQYDVy2U2aAAECBAgQIECAAAECBAgQIFAfAQFWfdZKpQQIECBAgAABAgQIECBAgACBRgoIsBq57CZNgAABAgQIECBAgAABAgQIEKiPgACrPmulUgIECBAgQIAAAQIECBAgQIBAIwUEWI1cdpMmQIAAAQIECBAgQIAAAQIECNRHQIBVn7VSKQECBAgQIECAAAECBAgQIECgkQICrEYuu0kTIECAAAECBAgQIECAAAECBOojIMCqz1qplAABAgQIECBAgAABAgQIECDQSAEBViOX3aQJECBAgAABAgQIECBAgAABAvUREGDVZ61USoAAAQIECBAgQIAAAQIECBBopIAAq5HLbtIECBAgQIAAAQIECBAgQIAAgfoICLDqs1YqJUCAAAECBAgQIECAAAECBAg0UkCA1chlN2kCBAgQIECAAAECBAgQIECAQH0EBFj1WSuVEiBAgAABAgQIECBAgAABAgQaKSDAauSymzQBAgQIECBAgAABAgQIECBAoD4CAqz6rJVKCRAgQIAAAQIECBAgQIAAAQKNFBBgNXLZTZoAAQIECBAgQIAAAQIECBAgUB8BAVZ91kqlBAgQIECAAAECBAgQIECAAIFGCgiwGrnsJk2AAAECBAgQIECAAAECBAgQqI+AAKs+a6VSAgQIECBAgAABAgQIECBAgEAjBQRYjVx2kyZAgAABAgQIECBAgAABAgQI1EdAgFWftVIpAQIECBAgQIAAAQIECBAgQKCRAgKsRi67SRMgQIAAAQIECBAgQIAAAQIE6iMgwKrPWqmUAAECBAgQIECAAAECBAgQINBIAQFWI5fdpAkQIECAAAECBAgQIECAAAEC9REQYNVnrVRKgAABAgQIECBAgAABAgQIEGikgACrkctu0gQIECBAgAABAgQIECBAgACB+ggIsOqzViolQIAAAQIECBAgQIAAAQIECDRSQIDVyGU3aQIECBAgQIAAAQIECBAgQIBAfQQEWPVZK5USIECAAAECBAgQIECAAAECBBopIMBq5LKbNAECBAgQIECAAAECBAgQIECgPgICrPqslUoJECBAgAABAgQIECBAgAABAo0UEGA1ctlNmgABAgQIECBAgAABAgQIECBQHwEBVn3WSqUECBAgQIAAAQIECBAgQIAAgUYKCLAauewmTYAAAQIECBAgQIAAAQIECBCoj8D/AUL9ffHmN4nzAAAAAElFTkSuQmC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data:image/png;base64,iVBORw0KGgoAAAANSUhEUgAABLAAAALmCAYAAABSJm0fAAAAAXNSR0IArs4c6QAAIABJREFUeF7s3QeYVcXdx/EfvSkdBEWqFFERBEQQEMSIgCWKQRErQbHFvMYae+8lGntvoIioGEFQRFEEaYIoCCqiUkRQepP68p/du95dtty7t53yPfvwCLvnzPznMxeT/DIzp8TOnTt3igsBBBBAAAEEEEAAAQQQQAABBBBAAAGPCpQgwPLozFAWAggggAACCCCAAAIIIIAAAggggIATIMDig4AAAggggAACCCCAAAIIIIAAAggg4GkBAixPTw/FIYAAAggggAACCCCAAAIIIIAAAggQYPEZQAABBBBAAAEEEEAAAQQQQAABBBDwtAABlqenh+IQQAABBBBAAAEEEEAAAQQQQAABBAiw+AwggAACCCCAAAIIIIAAAggggAACCHhagADL09NDcQgggAACCCCAAAIIIIAAAggggAACBFh8BhBAAAEEEEAAAQQQQAABBBBAAAEEPC1AgOXp6aE4BBBAAAEEEEAAAQQQQAABBBBAAAECLD4DCCCAAAIIIIAAAggggAACCCCAAAKeFiDA8vT0UBwCCCCAAAIIIIAAAggggAACCCCAAAEWnwEEEEAAAQQQQAABBBBAAAEEEEAAAU8LEGB5enooDgEEEEAAAQQQQAABBBBAAAEEEECAAIvPAAIIIIAAAggggAACCCCAAAIIIICApwUIsDw9PRSHAAIIIIAAAggggAACCCCAAAIIIECAxWcAAQQQQAABBBBAAAEEEEAAAQQQQMDTAgRYnp4eikMAAQQQQAABBBBAAAEEEEAAAQQQIMDiM4AAAggggAACCCCAAAIIIIAAAggg4GkBAixPTw/FIYAAAggggAACCCCAAAIIIIAAAggQYPEZQAABBBBAAAEEEEAAAQQQQAABBBDwtAABlqenh+IQQAABBBBAAAEEEEAAAQQQQAABBAiw+AwggAACCCCAAAIIIIAAAggggAACCHhagADL09NDcQgggAACCCCAAAIIIIAAAggggAACBFh8BhBAAAEEEEAAAQQQQAABBBBAAAEEPC1AgOXp6aE4BBBAAAEEEEAAAQQQQAABBBBAAAECLD4DCCCAAAIIIIAAAggggAACCCCAAAKeFiDA8vT0UBwCCCCAAAIIIIAAAggggAACCCCAAAEWnwEEEEAAAQQQQAABBBBAAAEEEEAAAU8LEGB5enooDgEEEEAAAQQQQAABBBBAAAEEEECAAIvPAAIIIIAAAggggAACCCCAAAIIIICApwUIsDw9PRSHAAIIIIAAAggggAACCCCAAAIIIECAxWcAAQQQQAABBBBAAAEEEEAAAQQQQMDTAgRYnp4eikMAAQQQQAABBBBAAAEEEEAAAQQQIMDiM4AAAggggAACCCCAAAIIIIAAAggg4GkBAixPTw/FIYAAAggggAACCCCAAAIIIIAAAggQYPEZQAABBBBAAAEEEEAAAQQQQAABBBDwtAABlqenh+IQQAABBBBAAAEEEEAAAQQQQAABBAiw+AwggAACCCCAAAIIIIAAAggggAACCHhagADL09NDcQgggAACCCCAAAIIIIAAAggggAACng6wNm/erKeeekqLFy+Oa6ZKlSqlihUrqnbt2jrooIPUunVr92cuBBBAAAEEEEAAAQQQQAABBBBAAAH/CQQywMo7DWXKlFHnzp3Vo0cPlS1b1n+zRMUIIIAAAggggAACCCCAAAIIIIBAiAVCEWBF5rdZs2Y67bTTWI0V4g88Q0cAAQQQQAABBBBAAAEEEEAAAf8J+CrAqlatmo444gjZiqrCrnXr1mnhwoXu15YtW3Ld2q1bN/Xq1UslSpTw32xRMQIIIIAAAggggAACCCCAAAIIIBBCAV8FWPXq1dN5552n8uXLxzRVmzZt0muvvaZvvvkm5/499thDgwcP1l577RVTG9yEAAIIIIAAAggggAACCCCAAAIIIJBZgUAHWEa7ceNGPffcc/r5559zpHv27OnOw+JCAAEEEEAAAQQQQAABBBBAAAEEEPC+QOADLJuCr776SkOGDNGOHTvcjDRt2lQDBw6Uva2QCwEEEEAAAQQQQAABBBBAAAEEEEDA2wKhCLCWL1+uxx9/XBs2bHCzsc8++7itiBUqVPD27FAdAggggAACCCCAAAIIIIAAAggggIBCEWCtXr1ajzzyiNauXeumvHLlyrr44otVtWrV3T4C27Zt07x58zRjxgwtWrRI69evz1m5ZSu27Aythg0bqlOnTu6fsRwG//vvv+uTTz5xZ3FZDbYSrGTJkq6OAw44wG1ntHZjuezZ77//XhMnTnTbIu2cr507d+a016RJEx1++OEupCusts2bN+upp57S4sWLc3Vbp04dnX/++TG9qXHNmjUuGFy5cmWuNvr37682bdrEMhzuQQABBBBAAAEEEEAAAQQQQAABBIoUCGWAld8KLAuBpk6dqlGjRsnCnViuunXr6vTTT1etWrXyvd3CsDFjxriwKbJ9Mb8b7a2KvXv3dqFYYaGTBWBvvfWWLJAr7LI2LMjq27evatSoke+tBQVYVss555yj/fbbr0iCL774QsOGDXMBWvRFgFUkHTcggAACCCCAAAIIIIAAAggggEAcAqEIsObPn68XX3xRFijZ1ahRIw0aNEgW1thlAYwFTR9//PFuYUxRlhYQ2YqlKlWq5Lq1oDbLlSsn+/XHH3+4X5HLVndZ4NSuXbvdurS2xo8fr3Hjxmn79u1FlZTz84oVK+rMM89U48aNd3umoADLbuzevbt69epVaD9Wh5naarW8FwFWzFPEjQgggAACCCCAAAIIIIAAAgggEINA4AMsC1qGDh3qDnKPXHkDGltJNHz48JxwqHz58jriiCN0yCGHuG2GtqLJwq/ffvvNBUmzZ8/OtaIqv7caWrDz8ssva+vWra5ba2fAgAGqX7++a89WZM2cOVNvv/12TpBVvXp1XXDBBbuFYdOnT9eIESNy6rPnLZSyrYe2jbF06dJu1djcuXNdfXbmV+SqVq2aC+vyrhLLG2DZeWBWq42zXr167owwcyjosj6efPJJrVu3jgArhr9o3IIAAggggAACCCCAAAIIIIAAAsUXCHSAld/KJQtqLNDZd999ndqWLVv09NNP66effnJ/tp/bqiXbglfQlTdQyruiK+/qJDvfavDgwdprr712a/LDDz/U2LFj3fctmDrxxBN12GGH5dxn52dZUBTZNmgrtfr06ePOucpvu6GNx8I4C9kiW/uaNWums88+2wVdkStvgGXBmh1yb/3ZCjF7S6ONq6Br8uTJbjujXZEVZZF7WYFV/L+QPIkAAggggAACCCCAAAIIIIAAArsLBC7AspVNdlD6t99+q08//dStRoo+o6lt27bq169fTvhjB6I///zzOSulOnfurOOPP77Qz0re0CvviiULh95//313yPqKFStkfRbU5sKFC/Xcc8/lrMLKuzosOuCyorp16+a29xV2VpbVZ23+8MMPbhz5nWuVN8Cyw+QtiLLVaHYVto3QVmo988wzstqtbTuw3c4PI8DiXzEIIIAAAggggAACCCCAAAIIIJAKAV8FWIkC2CojW1lkZ0NFrkjQ9euvv7oterZSKbI6q7D+7PynOXPmuFvsHCzb+mdvFYz3spDJwiYLnfIGR3lDpoK2GObXZ95gzrZDnnrqqTm35hdg2flbtu3RQsAGDRro3HPPVdmyZXdr3t7OaAGWvQHR3lpoK8ZsKyQBVryzz/0IIIAAAggggAACCCCAAAIIIBCLQGgCLAuv7I2BdhZVMq7oAMuCq4svvjjutm1l2MiRIzVp0iRXUt4thLZ67PHHH3db++zKG0IVNg4Ll5566iktWbLE3ZbfKjH7+eLFi93PbQWWbV+0/mwbYd6tltF9Ra8Ks5VaFmK9+uqrBFjJ+GDRBgIIIIAAAggggAACCCCAAAII7CYQ6ADLzouy4MZClhYtWqhkyZLF/ghEDnG3w9ntQPilS5fmHKoeb4BlK5xWrVqlDz74QLNmzco5EN7OyLKzsuzMLLvyvj3RAqaOHTvGPIbCQrb8VmCdddZZeu2113K2Efbu3dttWYy+Nm7cqCeeeELLli3LCbnscHsCrJinhRsRQAABBBBAAAEEEEAAAQQQQCBOAV8FWPZGPXs7oJ27VNhlW+1q1qypPffcM+7Qys53srOr7FB3W51kWwvXr1/vtssVdMUaYL333nv66KOP8m3GtiHa9sXog97tLYWJBEPR/VWqVMltc6xdu7brv6AAy8K5IUOGuFAt7+H09lz01sTINkPbSplInXF+ZrkdAQQQQAABBBBAAAEEEEAAAQRCJuCrACvvNrhkzpVtm7O36llAY+FNPFeiAZZtHWzatKk7oyqy+sr6T2aAlffNggUFWGvWrHHbCFeuXOnOCrNzsPbZZ58cDjOyNxDaFVmhlWid8VhzLwIIIIAAAggggAACCCCAAAIIhE+AAEvS9OnTXXhlq68KumzVl62SatKkiQ466CB9/PHHsu2EdsUaYNkzEydOdM/YlkRb1RX9hkRr3w6Zr1Wrlrsn0WBo1KhRmjBhQr41FhRgWT22jdD6jg6p7Pf2dsfIGVm2us22O9qKrkTrDN9fO0aMAAIIIIAAAggggAACCCCAAALxCIQ+wFqwYIFeeumlXFsE7aD3/fff362K2nvvvd1WxLzbFpNxiLuFSGPGjHErmiJBloVjp512muz8rrxvKEzHGVj24YneRmgGFqpZPdHftzPF7Mws+z4BVjx/5bgXAQQQQAABBBBAAAEEEEAAAQTiFQh1gLV9+3ZZEBVZSWWHvB955JE66qijCj07y8KmF154Qd98843zjnUFVn6TYyuxhg4dqq+//tr9OPqsqkTeQmhvLrTD1u0ML7tieQuhBVJ2RW8jjNRjq8IiK7Nsy+Mpp5zi3opoFwFWvH/tuB8BBBBAAAEEEEAAAQQQQAABBOIRCHWAZUHNo48+qtWrV+cb8hQEGb2VLr8Ay1Z1zZ49W999953bDnjmmWe6lUoFXdEBUNmyZd2Kp8aNG+920LodTm8HsVepUqXIOY4+bN1utrDJztiKXAVtIbSfW0D38ssv54RqtvLLVlw99thjLtzKWwcBVpHTwQ0IIIAAAggggAACCCCAAAIIIJCAQKgDLAuuHnnkEXe2k13R2+UKM500aZJGjhyZs+0v7wqs6Lf/5T08Pb92owOg0qVLu615zZs3d7d++OGHGjt2bM5j3bp1U69evWSroAq6tmzZoueee85tQbTLVpYNGDDAnd0VS4Bl93zxxRcaNmyYG6O5HHDAATljbtOmjQvDIjUQYCXwN5BHEUAAAQQQQAABBBBAAAEEEECgSIFQB1h5V1LZW/fOOeccNWjQIF84C3MsvBo9enSuA9/zBlh5Vz/Vr1/fraqy9vNetoXQtiN+++237kd53/xnb0d88sknc1aJ2UquPn366PDDD883xLLwavjw4W4FWORcLVvNZf3b6q5YA6xVq1blrLiymmwr4YoVK1wYdsYZZ7hAK3IRYBX594wbEEAAAQQQQAABBBBAAAEEEEAgAYFQB1h537hnjhbU9OzZU61bt1b58uUd7bp169x5V59++qnsXKroNwfaz+2Q94suushtrbMrbyhl37O39fXr10/77rtvTvBkK8Ds7Yd2BlekzejD0SPzam9JHDFihOzMLrts5ZOFUj169FDDhg1lq7ZsS+DcuXM1fvx4V2PkqlChgtvCaG9PjL4K20Jo9+XdRhh5tk6dOjr//PNzhXEEWAn8DeRRBBBAAAEEEEAAAQQQQAABBBAoUiDUAZbp2CHntsJp/fr1RWJFbrBgq1mzZu6tfBb05LdN0FYrPfPMM7KVTNGX3Wu/tm7dmuvNh3aPhWeDBg3SPvvsk+sZ68OCqXHjxuWEWLEUayunLDRr2bLlbrcXFWDZA9HbCCMNdO7cWccff3yu9giwYpkN7kEAAQQQQAABBBBAAAEEEEAAgeIKhD7AMriffvpJQ4YMydmmVxCmbZ+zMMi28FkA9PTTT2vjxo3udjvovGPHjrketRDrlVde0S+//FLk/NjqLdualze8in7QVoHZiq3IofMFNWortGzFVd++fVWjRo18b4slwLKVXBbu2Qo0uwo6z4sAq8jp5QYEEEAAAQQQQAABBBBAAAEEEEhAgAArG8/OjpoxY4YmT54sO3fKVkjZVaZMGVWtWlUHHnigC6js93blDYDs3Kxzzz031zlTdt+OHTtkZ2JNnDhRP//8s1t1ZSuqLGSy7X0WWLVv316tWrVy50sVddn2RNtyOHXq1Fzt2dlYtpVx//33V9euXQsMriLtxxJg2ZbFF1980fVnV0FjJMAqatb4OQIIIIAAAggggAACCCCAAAIIJCLg6QArkYHxLAIIIIAAAggggAACCCCAAAIIIIBAMAQIsIIxj4wCAQQQQAABBBBAAAEEEEAAAQQQCKwAAVZgp5aBIYAAAggggAACCCCAAAIIIIAAAsEQIMAKxjwyCgQQQAABBBBAAAEEEEAAAQQQQCCwAgRYgZ1aBoYAAggggAACCCCAAAIIIIAAAggEQ4AAKxjzyCgQQAABBBBAAAEEEEAAAQQQQACBwAoQYAV2ahkYAggggAACCCCAAAIIIIAAAgggEAwBAqxgzCOjQAABBBBAAAEEEEAAAQQQQAABBAIrQIAV2KllYAgggAACCCCAAAIIIIAAAggggEAwBAiwgjGPjAIBBBBAAAEEEEAAAQQQQAABBBAIrAABVmCnloEhgAACCCCAAAIIIIAAAggggAACwRAgwArGPDIKBBBAAAEEEEAAAQQQQAABBBBAILACBFiBnVoGhgACCCCAAAIIIIAAAggggAACCARDgAArGPPIKBBAAAEEEEAAAQQQQAABBBBAAIHAChBgBXZqGRgCCCCAAAIIIIAAAggggAACCCAQDAECrGDMI6NAAAEEEEAAAQQQQAABBBBAAAEEAitAgBXYqWVgCCCAAAIIIIAAAggggAACCCCAQDAECLCCMY+MAgEEEEAAAQQQQAABBBBAAAEEEAisAAFWYKeWgSGAAAIIIIAAAggggAACCCCAAALBECDACsY8MgoEEEAAAQQQQAABBBBAAAEEEEAgsAIEWIGdWgaGAAIIIIAAAggggAACCCCAAAIIBEOAACsY88goEEAAAQQQQAABBBBAAAEEEEAAgcAKEGAFdmoZGAIIIIAAAggggAACCCCAAAIIIBAMAQKsYMwjo0AAAQQQQAABBBBAAAEEEEAAAQQCK0CAFdipZWAIIIAAAggggAACCCCAAAIIIIBAMAQIsIIxj4wCAQQQQAABBBBAAAEEEEAAAQQQCKwAAVZgp5aBIYAAAggggAACCCCAAAIIIIAAAsEQIMAKxjwyCgQQQAABBBBAAAEEEEAAAQQQQCCwAgRYgZ1aBoYAAggggAACCCCAAAIIIIAAAggEQ4AAKxjzyCgQQAABBBBAAAEEEEAAAQQQQACBwAoQYAV2ahkYAggggAACCCCAAAIIIIAAAgggEAwBAqxgzCOjQAABBBBAAAEEEEAAAQQQQAABBAIrQIAV2KllYAgggAACCCCQcoGtW6WNG7N+bdokbdjgfs07rKrKqZzKqqzKZ39VUAWVVMmUl0QHCCCAAAIIIIBAEAUIsII4q4wJAQQQQAABBAoX+O03admy3L9Wr/4zjMonlHLhlH0/O6RygVUBV4mdBXdfQiVcsGVf+2k/7aE9tGfUVxVVUWVVVtWor2qqpupRXxaOcSGAAAIIIIAAAmESIMAK02wzVgQQQAABBIIssHat9OuvuwdT+X1v+/aUShQWYCWjYwu8aqqmakV91VZt7ZX9VUdZX3VV18VeXAgggAACCCCAgN8FCLD8PoPUjwACCCCAQJgEvv9emjtX+uabrF/fffdnYGWrozxypTrAineY++rPr/qqr3qqpyZqohZq4f7JhQACCCCAAAIIeF2AAMvrM0R9CCCAAAIIhE1gx44/A6rosMp+b2dO+eDyWoBVGJmd0bW/9lcrtdIBOkAHZn9Z5MWFAAIIIIAAAgh4RYAAyyszQR0IIIAAAgiETcDOkIqspIoOqubN872EnwKswrC7q7sLtg6O+iqlUr6fHwaAAAIIIIAAAv4TIMDy35xRMQIIIIAAAv4TsO19U6ZIn3+e9eurr6SFC/03jhgrDkqAld9wD9EhapP9Zb+3Lw6Vj/GDwW0IIIAAAgggUGwBAqxi0/EgAggggAACCBQoYCurImGV/XP27FBhBTnAKijUaqu2aqd2aq/2Lt7iQgABBBBAAAEEkilAgJVMTdpCAAEEEEAgjAKrVuVeXWWB1Zo1YZTIGXPYAqz8JrubuulQHaoO6qDDdJj21t6h/kwweAQQQAABBBBITIAAKzE/nkYAAQQQQCB8ArNm5V5dNX9++AyKGDEB1u5A+2k/dcz+6qRO7lQtLgQQQAABBBBAIFYBAqxYpbgPAQQQQACBsApYYDV2rDRmTFZwtXlzWCViHjcBVtFUdhh8b/VW5+wvC7W4EEAAAQQQQACBggQIsPhsIIAAAggggEBugWXLpAkTsgIr+2V/5opLgAArLi53sx0Ef0T2V1d1dbEWFwIIIIAAAgggEBEgwOKzgAACCCCAQNgFduyQPvkkK7SylVaTJ4ddJOHxE2AlTKiqqqqjs796qqfqqV7ijdICAggggAACCPhWgADLt1NH4QgggAACCCQgMHduVmhlv2yVlR3EzpU0AQKspFHmNGQHwvdSL7ft0H7PhQACCCCAAALhEiDACtd8M1oEEEAAgbAKrFghffrpn6HVzJlhlUjLuAmwUsvcQA10bPbXMTomtZ3ROgIIIIAAAgh4QoAAyxPTQBEIIIAAAgikQGDJEul//5PeeSdre+DGjSnohCbzEyDASt/nwrYaHq/jdUL2lx0Oz4UAAggggAACwRMgwArenDIiBBBAAIEwC6xfnxVaRX7Zn7nSLkCAlXZy12FFVdRf9VedqBN1kk5SSZXMTCH0igACCCCAAAJJFyDASjopDSKAAAIIIJABgffey1ppZcGVrbziyqgAAVZG+V3ne2gP9c3+Ok7HZb4gKkAAAQQQQACBhAQIsBLi42EEEEAAAQQyKDBp0p8rrebMyWAhdJ1XgADLW5+J2qqtftlfXdTFW8VRDQIIIIAAAgjEJECAFRMTNyGAAAIIIOARAQuqItsDLcDi8qQAAZYnp8UVtb/216k6Vf3VX03V1LuFUhkCCCCAAAII5BIgwOIDgQACCCCAgNcFog9jt62CXJ4XIMDy/BS5Av+iv+g0naYBGqAyKuOPoqkSAQQQQACBkAoQYIV04hk2AggggIAPBEaMkOyXrbjiMHYfTNifJRJg+Wq63HlZp+t0naEz1Emd/FU81SKAAAIIIBASAQKskEw0w0QAAQQQ8InAsmXS0KHSq69K06f7pGjKzCtAgOXfz8ShOlRnZX9VUiX/DoTKEUAAAQQQCJgAAVbAJpThIIAAAgj4VGDKlKzQysKrFSt8OgjKjggQYPn/s1Be5XW2ztZADVR7tff/gBgBAggggAACPhcgwPL5BFI+AggggIDPBV5/PSu4evttnw+E8qMFCLCC9Xnopm76u/7uthlyIYAAAggggEBmBAiwMuNOrwgggAACYRawQ9kj2wRnzgyzRGDHToAVzKndV/tqkAbpPJ2nOqoTzEEyKgQQQAABBDwqQIDl0YmhLAQQQACBAApMmvRncLVyZQAHyJAiAgRYwf8s2Iqs83W+2qld8AfLCBFAAAEEEPCAAAGWByaBEhBAAAEEAi5gWwTtl71NkCsUAgRYoZhmN8je6q0LdIGO1bHhGTQjRQABBBBAIAMCBFgZQKdLBBBAAIEQCPzyi/Tii1nB1ezZIRgwQ4wWIMAK3+fBDnq/UBe6g9+5EEAAAQQQQCD5AgRYyTelRQQQQACBMAvY1sDHH5eeeEJavDjMEqEeOwFWeKe/iZroH9lfJVUyvBCMHAEEEEAAgSQLEGAlGZTmEEAAAQRCKrB+/Z/B1Q8/hBSBYUcECLD4LOylvXSJLtE/9U9VUiVAEEAAAQQQQCBBAQKsBAF5HAEEEEAg5AJbtvwZXM2bF3IMhk+AxWcgr0BlVdb/ZX9VUzWAEEAAAQQQyJjAypUr1bdvXx111FG65pprVKJECW3btk2XXHKJfv/9dz3//POqWLFixuorqmMCrKKE+DkCCCCAAAIFCdg2QdsuyBlXfEbyCLACi49EXoGKqqhLdaku02UiyOLzgQACCCCQKYH7779fDzzwgE4++WR17txZY8eO1ZgxY3TnnXfqjDPOyFRZMfVLgBUTEzchgAACCCAQJfDcc1nB1fTpsCCQrwABFh+MggQsyLIQ63JdLludxYUAAggggEA6BWzF1bPPPqv//Oc/Wrt2rWrUqKGrrrpKp556qkqVKpXOUuLuiwArbjIeQAABBBAIrcArr2QFV5MmhZaAgccmQIAVm1OY77Lw6orsr3IqF2YKxo4AAggggEBMAgRYMTFxEwIIIIBAqAVefz3rrYIffRRqBgYfuwABVuxWYb+ztmrrKl2lf+lfYadg/AgggEBcAo8++qjuuOOOfJ9p0KCBLrroolyripYvX65jjz1Wdg7Um2++qVatWuV6dsqUKTrllFO0detWvfDCC/rLX/6S6+cLFizQI488onfffVcbN25UyZIl1bZtW1199dXq0KGDO08q+lq3bp1efvllvfjii1qc/WbqevXqafDgwTrttNNUvnz5nNsLqs3a+Oc//+m2+dmWv4ceekiRcUf+HN2nra6ycVuNHTt2dH1XqlRJiY49rolJ4c0EWCnEpWkEEEAAAZ8LvP12VnA1dqzPB0L56RYgwEq3uP/7a6ImulpXa5AG+X8wjAABBBBIg0AkyLFDx6tWrZorDLIgx65rr71WF1xwgQuXCgtxNmzYoLPOOkuTJ092z+UNsEaPHu3asXYtuKpdu7bbfmdBVt5+7M9z5syzr0y9AAAgAElEQVTR2WefraVLl7qf2/3bt293B6Xb1bx5c7300kuyQMuugmqLnFdVpUoV9evXTzfddFOhAZbVed5552nnzp0xB1hFjT0NUxlzFwRYMVNxIwIIIIBAaAQmTJAeeEB6553QDJmBJleAACu5nmFqrZ3a6RpdoxN1YpiGzVgRQACBuAUiAZa9Tc9WHUUuC29Gjhypiy++WPXr13e/r1WrVqEB1ogRI9yb+CJXdIA1f/58t/rJVm5deumlrl1bPWX9/O9//3N929lR1oatyFq1apVOP/10zZo1yx2SbmdN1a1b1zW9aNEitwLryy+/VNeuXfXMM88UuEJq2bJlOuGEE7TvvvvmrKSyNgpagRXdr90X6wqswsYe96Sk+AECrBQD0zwCCCCAgI8EfvwxK7j67399VDSlelGAAMuLs+Kvmnqpl67TdeqkTv4qnGoRQACBNAkUFGBZ90uWLNFxxx2n0qVLu+10tgKqoFVOtkrqb3/7mzZt2uSCqZ9++inXCqy7775bDz/8sNt+aH1am9Fh2fXXX6933nlHN9xwgwu6LDC78MIL1bBhQw0fPlx77713LpEff/xRJ554olasWOG2GHbv3j3f2iLtWP8WiEWuggKsyPctuLKVZLEEWEWNPU1TGXM3BFgxU3EjAggggEBgBXbuzAqu7Ff2Uu/AjpWBpUWAACstzKHoZKAG6npdr4ZqGIrxMkgEEEAgVoGCAizbqvfYY4/prrvuUps2bfTqq69qzz33zDckslVU9957rwuoHnzwQQ0bNsyFP5EVWOvXr9cZZ5yhqVOn6vnnn9fRRx9daHnW3j/+8Q+99dZbbkWXvd0vv8tCr+eee04DBw7UrbfeulttzZo109///nfNmzfPtWUryQoLsCKhWJMmTTRgwAC3SqyoAKuoscc6D+m8jwArndr0hQACCCDgPYE33pDuv1/6/HPv1UZFvhUgwPLt1Hmy8JIqqRt0g27UjZ6sj6IQQACBTAgUdAbW6tWr3dlU1atX1yuvvKKDDz7YlZffCqzZs2frpJNOUo8ePVzgde655+YKsIo6/DzvuKPPk8rvIPjI/VaXhVtHHnmk20a4Zs2anAPm33jjDdmB8XZ4u4VYdu5V9AHxeVdg2blcdpC8PWcBnJ3NZedvFRVgFTX2TMxpUX0SYBUlxM8RQAABBIIpMG1aVnA1bFgwx8eoMipAgJVR/sB23liNXYh1ps4M7BgZGAIIIBCrQGFvIYy0Ydv67FDz/A5xb9mypTu/6sMPP3RvJbTVS5GD3CPhU6oCrA8++CBXyGTBl21RtK2Pdlm9VpuduRX9tkL7Wd4AK/L2RNu+aCHcRx99VGSAFcvYY52HdN5HgJVObfpCAAEEEMi8wPLlWcGVbRfMfkNN5ouigqAJEGAFbUa9NZ6jdbRu1s06TId5qzCqQQABBNIoUNAWQluRNGHCBLeNzrYADhkyxB2YnjeMWrx4sQu3bKvfFVdc4VZtpSvAiqzA6tOnj9vuaAfEW4D166+/6rLLLtO0adM0fvx4XXnllS7Iij53KzrAuuOOO1zNtmLLthrauVt5w7FKlSoVa+xpnMqYuyLAipmKGxFAAAEEfC/w2GNZwdWCBb4fCgPwtgABlrfnJyjVXaJLdKtuVWVVDsqQGAcCCCAQs0Bhh7jb+U7XXXedO8sqv3Omnn32Wd1zzz2y7YaRg9bz2/5nW/v69+/v3hpY0BlYtnrLtgPaQfC33HKLC8Nef/31As/AKqo2a69Ro0YaNGiQJk6c6FZV2TlckSs6wLJgzgK46DcxFhVgxTr2mCcijTcSYKURm64QQAABBDIkMGpUVnA1fnyGCqDbsAkQYIVtxjM33tqqrdt1uwZpUOaKoGcEEEAgAwKFBVhWTuTtgRZA3XfffblWIVnwM3bsWHd4e9++fV31BZ1fFTlwPb+3ENpqL1shZW86vO2223TOOefE/BZCWxEWCcXy26o4c+ZMF4rZAfSR1VVWZ2Tcbdu21e+//66qVau6s76qVavmxlFUgBXP2DMwrYV2SYDltRmhHgQQQACB5Al8/XVWcPX888lrk5YQiEGAACsGJG5JqoBtK7Qgq53aJbVdGkMAAQS8KlBYgGVv5Tv99NO1cOFCF2TZ7yMhUeScqehDzgsLsObPny87X8q2+dmZVLY10c6lsrcdWgB18803u7cERlZyrVq1yvU3a9Ysde7cWf/5z39Ut25dx7ho0SINHjzYreiyIMkOcM9vi1+rVq1kK7XsAHe7x0I4W4llWwmjz/6ys7Keeuop9e7dO2eaCguw4h271+aeAMtrM0I9CCCAAAKJC+z6D3zdckvWWVfr1iXeHi0gEKcAAVacYNyeNIF/69+6Q3ckrT0aQgABBLwqUNBbCP/44w+3MsmuAw880J2BVbNmzVwBVpkyZdwb+zp06JAzvMLeIDh69GhdcMEFshVXFiLVrl3bbT+0c7MqVKigJ5980r3JMHLNmTPHHaS+dOlS9y273wKvSF3NmzfXSy+9pHr16rmfF3RYvD1vq7B+/vnnnLO8ogOs/FaFFRVgxTt2L80/AZaXZoNaEEAAAQQSF7BtghZeTZiQeFu0gEAxBQiwignHY0kRaKEWukt36QSdkJT2aAQBBBDwokBhbyG0wKpfv37ufCjbghcdEtkqpOgVTZGxFRZg2T12UPojjzzi3lgYCbJ69uzpzr+yNxjmvdatW+eCLVuZZQfG22X3/f3vf9cpp5yS6+2Chb3t8OWXX9bVV1+t1q1bu62CQ4cOlR3ebsGZ1WKrtaKvogKs4ozdK/NPgOWVmaAOBBBAAIHEBOyNgjffLN12W2Lt8DQCSRAgwEoCIk0kLDBQA3WP7lEN1Ui4LRpAAAEEEEAg0wIEWJmeAfpHAAEEEEhc4IMPslZdTZyYeFu0gEASBAiwkoBIE0kRsEPeLcQ6S2clpT0aQQABBBBAIFMCBFiZkqdfBBBAAIHEBf74I2vV1Z13Jt4WLSCQRAECrCRi0lRSBPqpn+7X/aqnrPNWuBBAAAEEEPCbAAGW32aMehFAAAEEsgTGjMkKrz7/HBEEPCdAgOW5KaEgSZVV2YVYgzQIDwQQQAABBHwnQIDluymjYAQQQCDkAhs3ZgVX99wTcgiG72UBAiwvz473a6u9rrY6fd9JDX5voN/2+E0zGszQvLrzkla4rcZ6QA9oH+2TtDZpCAEEEEAAgVQLEGClWpj2EUAAAQSSJzBqVFZ4NW1a8tqkJQRSIECAlQLUkDTZ5uc2umj8RSq5s2SuEY9sPVIj24xMmkJ1VdeDelBn6syktUlDCCCAAAIIpFKAACuVurSNAAIIIJAcgXXrsoKr++9PTnu0gkCKBQiwUgwc4ObvGX6Paq6vme8Ibz32Vi2stTCpoz9bZ+shPeS2F3IhgAACCCDgZQECLC/PDrUhgAACCEjvvJMVXn3xBRoI+EaAAMs3U+WpQlv80kJXjrmywJp+++03rVixwlM15y2mefPmnq6P4hBAAIFMCMyfPz8T3Ra7z8qVK+u6664r9vOpepAAK1WytIsAAgggkJjAhg2S/Qfnf/6TWDs8jUAGBAiwMoAegC47/NBBgycMLnAkq1ev1i+//BKAkTIEBBBAAAEvCxBgeXl2qA0BBBBAwFsCU6ZIl10mffaZt+qiGgRiFCDAihGK23IJ1FlTR3e8eUeBKqObjNaMvWakVK2lWupCXagmapLSfmgcAQQQQMDbAl5cUcsKLG9/ZqgOAQQQCJ/As89Kl18urV4dvrEz4sAIEGAFZirTPhBbgWUrsfJe9jbCa066RttKbUtLTY/qURdkcSGAAAIIIOAVAQIsr8wEdSCAAAJhF9ixIyu4evDBsEsw/gAIEGAFYBIzNAR7++DAiQPV6ftOORV8t9d3GtJhiH6u8XNaq7I3FD6ux1VRFdPaL50hgAACCCCQnwABFp8LBBBAAIHMC3z1VdaWwQ8+yHwtVIBAEgQIsJKAGPImqm6sqn1W7aOVlVbql6qZO/dqf+2vJ/SEuqpryGeE4SOAAAIIZFqAACvTM0D/CCCAQNgFXn01K7ziYOKwfxICNX4CrEBNJ4OR9IAe0KW6FAsEEEAgdAIbNmzQmDFjVKpUKfXq1UvlypXLZTB58mTNmzcvJpe6devqmGOOienevDfNnj1bM2bMUMeOHdWiRYt82/j6669l9/3xxx+uzoMOOkgHHHCASpYsudv9c+fO1bRp09SmTRu1atWqWDWl+yECrHSL0x8CCCCAwJ8C114r3VHwgcVQIeBXAQIsv84cdRcmcLpO19N6WuVVHigEEEAgFAKbNm3S+PHjtXz5clWrVi3hAKthw4bq3r173Hbz58/X1KlTtW3btgIDLAvRpkyZogoVKqhx48ZavHixVq1apZYtW6pDh9xnK1rA9d5772n79u3q3bu3e8YPFwGWH2aJGhFAAIGgCXz/fdaqq3feCdrIGA8CToAAiw9CUAUO0kEuxOqg3Q+aD+qYGRcCCIRTYOXKlS68WrdunQMoKMAqSufzzz/XN998457v2bNnXGHRjh07NH36dPe8/d6u/FZgbd261QVS69ev19FHH62aNWvKVo7Z9+w5C6n22GOPnFJtldbMmTPVvn17F3D55SLA8stMUScCCCAQFIG3384Kr374ISgjYhwI7CZAgMWHIugCFmIN0qCgD5PxIYBACAVsddIXX3yh7777zq1Qsu13FgIVJ8CKrIoqXbq0evTooTp16sQs+ssvv2jSpElau3ate6ZEiRLauXNnvgHW6tWrXVhlK6mitzna1scVK1a4VV/16tVz7VggZ/dWrFjRBWplypSJuaZM30iAlekZoH8EEEAgTAK33SZdf32YRsxYQypAgBXSiQ/ZsP9P/6cHxZtjQzbtDBeBwAtEzrSywKh+/fqqVauWWwUVb4BlodL777/vVkK1bds2rnOmLLQaNWqUNm/e7IKmgw8+2J2zZVsC81uBZdsFP/roI1dr9BlbFmDZ9scjjjhCDRo0cHNn47NwrkuXLmrUqJGv5pMAy1fTRbEIIICATwWWLJEuv1x67TWfDoCyEYhPgAArPi/u9q/A0Tpaz+t57a29/TsIKkcAAQSiBOygdAuQLHSqXLmyC44s9Ik3wPrkk0+0YMECFyrFu9LJVknZ8/vtt5+aNm2qyBbBggKsSOBlK7Bsu2DZsmXdiPKuwPrtt99cqGZbDG1FmB1M76eLAMtPs0WtCCCAgB8F3n8/a8vg11/7sXpqRqBYAgRYxWLjIZ8K1Fd9vaAX1F3xH0zs0yFTNgIIhEigOAHWsmXLNG7cOLf1MBkrnSKHrhcUYEV+vnHjxkLPwLIzvWxrYrzbGb0y3QRYXpkJ6kAAAQSCKPDUU9LgwUEcGWNCoFABAiw+IGEUeFJP6jydF8ahM2YEEAiwQHECrA8//FA///yzO/PKDlVPdKVTUQGW8Rf0FsJWrVq51WSRbYa2lbBr166+nDECLF9OG0UjgAACPhC4+Wbpppt8UCglIpB8AQKs5JvSoj8ErtAVukf3+KNYqkQAAQRiEIg3wIpefdWtWzd3jlaiVywBlvXx9ddfy94waPeXK1fOnbt14IEHusPox44d6w5wt0DNtkN+++237k2EtmrLDnK3rYrt2rVLOGxLdKyFPU+AlUpd2kYAAQTCKmCrrmz1FRcCIRUgwArpxDNsJ9BXffWyXlYFVUAEAQQQ8L1AvAFW5BD4GjVquDcCJuMtf7EGWAVhf//99/rss89cmGWrsRYuXKhPP/3U1da4cWP3pkL7ZauzjjzySM/OGQGWZ6eGwhBAAAGfChx/vPS///m0eMpGIDkCBFjJcaQV/wq0VVu9olfUQi38OwgqRwABBLK35sV6iPumTZs0evRodwh8ZOteMhATCbAiz9oqLHtDYfny5d1B7nage/fu3VWvXr2cQ+LXr1/vDpy38M2LFwGWF2eFmhBAAAE/CixbJh17rDRjhh+rp2YEkipAgJVUThrzqUBN1dQQDZG9qZALAQQQ8KtAPCuwIudM2ZlXyQyCEgmwbEuhbRVs3769WrZsKQupLGQrWbKke2NhxYoV3dRMmjRJ8+fP1+GHH65mzZp5croIsDw5LRSFAAII+Exg2jTpr3+Vli71WeGUi0BqBAiwUuNKq/4UeFbPaqAG+rN4qkYAgdALxBNgzZgxw51BVbNmTbfaKRnbB20Cihtg2ZlX7733nlt1FdnOaKvDRo0apQoVKrjv2VlZdkW2Pnbs2FEtWnhz9SwBVuj/OgKAAAIIJCjw5ptS374JNsLjCARLgAArWPPJaBIXuEW36Hpdn3hDtIAAAgikWSCeAMsOSl+6dKmaN2+uTp06Ja3S4gZYFkrZYe22qmq//fZz9bACK2nTQkMIIIAAAr4SeOgh6f/+z1clUywC6RAgwEqHMn34TeBCXahH9ajfyqZeBBAIuUCsAdbmzZvdaqfVq1cr2auYihNg2RlXdtZV1apV3XZG29Zol52FVdAZWBs2bHBvKeQMrJB/6Bk+AgggEDiByy+X7r8/cMNiQAgkQ4AAKxmKtBFEAXtD4TANUyll/Q8pLgQQQMDrArEGWJGtedu2bcs5HL2wsUXate19ffr0UeXKlQu8vTgB1vjx47VkyZJ8a1m0aJEmTJjgQq1GjRrp119/1apVq9zWwcMOO8yzU8IWQs9ODYUhgAACHhY49VRp2DAPF0hpCGRWgAArs/707m2BLuqi1/W66qiOtwulOgQQQCCOtxDa1kELjexw9FgOcE9lgBU5TH6fffbRkUceme88Lly4UNOmTZOturKzupo2bap27drlrNTy4uQTYHlxVqgJAQQQ8LLA4Yfba0q8XCG1IZBxAQKsjE8BBXhcoKVauhDrAB3g8UopDwEEEEidwI8//qipU6e6A98LW4GVugr81TIBlr/mi2oRQACBzArUry8tWpTZGugdAR8IEGD5YJIoMeMCtgJruIarszpnvBYKQAABBNItYNsCbRvfli1b3IqtZL2xMN3jSGd/BFjp1KYvBBBAwK8CW7dKZcv6tXrqRiDtAgRYaSenQ58KlFM5jdAI9VEfn46AshFAAIHiCdgWvtmzZ6tLly6qXr168RoJ2VMEWCGbcIaLAAIIxC2wdq1UpUrcj/EAAmEWIMAK8+wz9uIIDNVQ9Vf/4jzKMwgggAACIREgwArJRDNMBBBAoFgCy5ZJdesW61EeQiDMAgRYYZ59xl5cgaf0lM7VucV9nOcQQAABBAIuQIAV8AlmeAgggECxBX74QWrSpNiP8yACYRYgwArz7DP2RAQe1IP6P/1fIk3wLAIIIIBAQAUIsAI6sQwLAQQQSEhgzhzpwAMTaoKHEQizAAFWmGefsScqcIfu0L/170Sb4XkEEEAAgYAJEGAFbEIZDgIIIJCwwLRp0qGHJtwMDSAQZgECrADN/hxJ3SQdIOldSXsUMrbtksZIulPSZEk7JFWSdOyu398gqWWAXFI8lBt1o27a9cWFAAIIIIBARIAAi88CAggggMCfAhMmSN3sf6lxIYBAIgIEWInoeejZNZL6SvpQ0hFFBFgbJJ0v6ZVC6r9V0lWSynhojB4u5Rpdo9t1u4crpDQEEEAAgXQKEGClU5u+EEAAAS8LjBkj9erl5QqpDQHfCBBg+WaqCi50peReivd+9i2FBVg7JV0q6aHse23hkB3jZC9wXZQdWr2a/bPHs4OuABClYwhX6krdrbvT0RV9IIAAAgh4XIAAy+MTRHkIIIBAWgTefFPqa8sMuBBAIBkCBFjJUMxgG7MlnSJpXlQNhQVYX+9apdVlV2i1WtJ1km6RVCLq2a2SBuzahjhcUgdJY7PDrQwO0U9dX67Lda/u9VPJ1IoAAgggkAIBAqwUoNIkAggg4CuBIUOk00/3VckUi4DXBQiwvD5DBdS3VtK1kh7J/nlNSZUl/VDEFkJbIHS1pDqSPpPUOJ/2h0iyf9XuKelTSQf71ChDZV+my3Sf7stQ73SLAAIIIOAFAQIsL8wCNSCAAAKZEnj6aem88zLVO/0iEFgBAiyfTu1Zu8Knl7Jrv3jXWVV2/NI/sr9X2Aqsx3atqHpQUtPsVVZ2cHve68nsrYPVJU2UtL9PjTJYNiuxMohP1wgggIAHBAiwPDAJlIAAAghkROChh6T/s0NauBBAINkCBFjJFk1TexZalZN0uaS62X1GQq2iDnEvrEQ7DP647JVXbCFMaDKv0lW6S3cl1AYPI4AAAgj4U4AAy5/zRtUIIIBAYgJ33SX9+9+JtcHTCCBQoAABVoA+HIkEWJuzz7uybYlzJFXN/vOhAfLJwFCu1bW6TbdloGe6RAABBBDIpAABVib16RsBBBDIhADhVSbU6TNkAgRYAZrw4gRYv2WfmTU3yqFl9vZC+ydXwgK363Zdo2sSbocGEEAAAQT8I0CA5Z+5olIEEEAgcQEObE/ckBYQiEGAACsGJL/cUpwAa7GkwyQtyTPI9pJekdTML4P3dp2P6BFdpIu8XSTVIYAAAggkTYAAK2mUNIQAAgh4XODTT6WuXT1eJOUhEAwBAqxgzKMbRXECrK2SNu462L2KJDv/6nVJduSgfc+2EY6X1CZARhkcyhAN0Wk6LYMV0DUCCCCAQLoECLDSJU0/CCCAQCYF5syRDjwwkxXQNwKhEiDACtB0FyfAym/4UyQdmR1inSrpZUmlA+SUwaG8p/d0jI7JYAV0jQACCCCQDgECrHQo0wcCCCCQSYGff5YaNMhkBfSNQOgECLACNOXJCrC2STpD0muS6kv6POpNhwHiysRQSqu0JmmS2sv2aHIhgAACCARVgAArqDPLuBBAAAETWLVKql9fWr8eDwQQSKMAAVYasVPdVbICLKvzbklXS6q4azXWJ5Laprr48LRfXdU1XdPVSI3CM2hGigACCIRMgAArZBPOcBFAIEQCW7dKrVtLc6NfgxWi8TNUBDIoQICVQfxkd11UgPW7JNsSOEPS6ZIeLqSAOyRdu+ue6pImSto/2cWGuz1bgfWRPlIlVQo3BKNHAAEEAipAgBXQiWVYCCCAgI45Rho7FggEEMiAAAFWBtBT1WVRAdZmSX0ljZbUTtL7kqrlU8wmSSdKsn8tF3ZfqsYRknb7qI/e1bshGS3DRAABBMIlQIAVrvlmtAggEBaB886Tnn46LKNlnAh4ToAAy3NTUvyCigqwrOUnJF2Q3cXjks7P093O7LOvBkiy398l6aril8SThQsM1EA9q2dhQgABBBAImAABVsAmlOEggAACuuwy6YEHgEAAgQwKEGBlED/ZXccSYK3JXoX1oaSSu94ueJukCyVV2RVs/brrnw9mn39ltfWQNCL7Z8mulfZyBK7RNbpdtyOCAAIIIBAgAQKsAE0mQ0EAAQR0003SzTcDgQACGRYgwMrwBCSz+1gCLOtvWfYZWBZiFXRZePXKrhVbdZJZIG0VJPBf/VcX62KAEEAAAQQCIkCAFZCJZBgIIICA7rtPuuIKIBBAwAMCBFgemIRklRBrgGX9bc1eXWWHtc+RtENSGUkdst8+eIykUskqjHZiEXhTb+pEd/gYFwIIIICA3wUIsPw+g9SPAAIImMCTT0rn5z10BRoEEMiUAAFWpuTpF4HdBaZoig7VodAggAACCPhcgADL5xNI+QgggICGDpUG2MnAXAgg4BUBAiyvzAR1ICDtp/30iT5RXdWFAwEEEEDAxwIEWD6ePEpHAAEENGGC1KuXtMnez86FAAJeESDA8spMUAcCWQLd1V3jNR4OBBBAAAEfCxBg+XjyKB0BBEIusHRpVng1e3bIIRg+At4TIMDy3pxQEQJn6Sy9oBeAQAABBBDwqQABlk8njrIRQAABnXyyNMLexc6FAAJeEyDA8tqMUA8CWQI36kbdtOuLCwEEEEDAfwIEWP6bMypGAAEEpGuuke68EwkEEPCoAAGWRyeGshCQ3CosW43FhQACCCDgLwECLH/NF9UigAAC0vPPSwMHIoEAAh4WIMDy8ORQGgK7zsSaoAnqqq5YIIAAAgj4SIAAy0eTRakIIICAJk7MOvdq/XowEEDAwwIEWB6eHEpDQFIDNdBn+kz7aB88EEAAAQR8IkCA5ZOJokwEEEBAv/6aFV7NnAkGAgh4XIAAy+MTRHkISOqhHhqncVgggAACCPhEgADLJxNFmQgggIBOPVUaNgwIBBDwgQABlg8miRIRkDRYg/WEnsACAQQQQMAHAgRYPpgkSkQAAQR0/fXSbbcBgQACPhEgwPLJRFEmApLu1/36l/6FBQIIIICAxwUIsDw+QZSHAAII6KWXpLN4WxKfBAT8JECA5afZolYEpHf1rvqoDxQIIIAAAh4WIMDy8ORQGgIIIKDJk7POvVqzBgwEEPCRAAGWjyaLUhHIFvhe36uJmuCBAAIIIOBRAQIsj04MZSGAAAL67Tepd29p2jQwEEDAZwIEWD6bMMpFQFIXddEn+gQLBBBAAAGPChBgeXRiKAsBBBDQgAHS0KFAIICADwUIsHw4aZSMAIe68xlAAAEEPC1AgOXp6aE4BBAIrcBNN0k33xza4TNwBPwuQIDl9xmk/jALPKyH9Q/9I8wEjB0BBBDwpAABlienJf6ivvvuO/31r3/VjTfeqH79+rkG1q1bp/79+6tFixa677774m+UJxBAIDMCQ4ZIp5+emb7pFQEEkiJAgJUURhpBIGMC4zVe3dU9Y/3TMQIIIIDA7gIEWAH5VGzbtk2XXHKJRo0apTPPPFMtW7bU8OHDNW3aNA0ZMkRdu3YNyEgZBgIBF/j2W+moo6RFiwI+UIaHQLAFCLCCPb+MLvgCDdVQ0zRNNVUz+INlhAgggIBPBAiwfDJRsZS5ceNG3XPPPXr++edlgVaDBg102223qXv37ipRokQsTXAPAghkWuCUU6TXX890FfSPAAIJChBgJQjI4wh4QOB4Ha+RGumBSigBAQQQQMAECLD4HCCAAAJeEfjPf6RLL/VKNdSBAAIJCBBgJVAKQzsAACAASURBVIDHowh4SOBW3arrdJ2HKqIUBBBAILwCng2wPvjgA5199tk6+eST9dBDD+02Q48++qjuuOOOXD+fPXu2TjrpJFWvXl3vvvuuateuneu5ESNGuG12FSpU0JtvvqlWrVrl/PyHH35w50d9/PHH2rFjhypXrqzTTz/d3b/nnnvm3PfPf/5Tb7zxhq655hpddNFFRX5yCqpp8eLFGjx4sGbNmpXTVmFtr1q1ytVj90ebJDLmIovnBgQQSJ/A559nbR3csCF9fdITAgikTIAAK2W0NIxA2gU+1afqrM5p75cOEUAAAQRyC4QmwFq6dKn+9re/6ccff9wtwLJQyA47X7t2rSpWrOjCq+XLl7sgq3PnznrmmWdyQqxkBFiR86pGjhypGjVq6IorrtAZZ5yhwtqOBHY2fbEGWIWNmb8ICCDgMYG//EUaN85jRVEOAggUV4AAq7hyPIeA9wRaq7Vmaqb3CqMiBBBAIGQCoQiwdu7cqXvvvTdnJVf0CqzNmze7lVDjxo1zIZadGVW+fHkXdNmKp4ULF+ruu+92v7crGQFWZNWUvTXwrrvuUunSpQtt22o58cQTXagWa4BV2JhD9hlnuAh4X+CGG6Rbb/V+nVSIAAIxCxBgxUzFjQj4QuByXa57da8vaqVIBBBAIKgCoQiwIoGRHWpuq5K2bt2as4XQwiELsNatW6fXXntN9evXz5nr/MKqZARY999/vx588EG9+uqr6tKlS6H92Wqtq6++WsOGDVObNm00Y8aMmFZgFTbmoH6YGRcCvhQYPVrq08eXpVM0AggULECAxacDgeAJvKf3dIyOCd7AGBECCCDgE4HAB1gWANlZVR9++KEef/xxXXvttVq5cuVuZ2BFz9f27ds1YcIE95wFW0899ZR69+7tbkk0wLK3AdoWQDtXywKsos7XmjJlik455RT3jIVrthqsqC2ExRmzTz6vlIlAsARWrco69+qLL4I1LkaDAAIiwOJDgEDwBOqpnhZqoUora/cEFwIIIIBAegU8H2AVxVFUmDN69Gidd9557jD2M888U8cff3yBAdaGDRt01llnafLkya5bC5ss8LLnS5UqlSvAyluXbQM85JBDdPHFF6tbt24590cfsv7WW29p+PDhbjujbR20c6+ir7zhWKSeBQsWyJ4dNWpUTAfXxzPmonz5OQIIpFDg4oulRx9NYQc0jQACmRIgwMqUPP0ikFqBi3Wx/qv/prYTWkcAAQQQyFfA8wGWBUN53yZoI1m9erU2btxY6GqkMmXKuLOr7F4LjqytY489tsAAy9q77LLLNH36dHfelK1k2nvvvfXyyy+rRYsWuQIsO+y9atWqOaiReuwbFkzZWVrWXyTA2rRpk7u3ZMmSuvPOO915W5FQLNJI3gAr8tbEyBsPY3nzYrxj5u8FAghkSOCVV+xfFhnqnG4RQCDVAgRYqRamfQQyJ/CO3tFxOi5zBdAzAgggEFIBzwdY0SusoucoljDHQqs77rhDDz/8sPr27etCqcICrOj27XD36667zm3zO+GEE1wbFkgVtIXQDk2fNm2aW8Fl2w4t9OrevXtOgGXBkr1t0M7Zmj9/vuwcLKvJVnnlF2DZoe321kQLyV555RVVq1ZNqR5zSP8OMGwE0i+wYEHW1sEff0x/3/SIAAJpESDASgsznSCQEYHyKq81WqOyKpuR/ukUAQQQCKtAYAOs//73vzr//PPVpEkTvfjii6pUqVJcAZZ9IGbNmuVCpr322ksjR45UrVq1Cj0Dy0Ksf/3rX3r99dfdlsWrrroqJ8CqXr263n33XW3ZskWnnnqqfvrpJw0ZMkRdu3bdLcD697//7VaXWWgWff5WUQFWMsYc1r8IjBuBtAqcdpr06qtp7ZLOEEAgvQIEWOn1pjcE0i3AVsJ0i9MfAgggIAUywLKD0W3Ln51lZW/v69Chg5vr/FZgjRkzRrfccotbZXXllVfmWhEVb4BlfVx++eVu1VZBAZZth3znnXd04YUX6uCDD85ZXWXPRlZ39ezZU5988ol69OjhVl3Zyi+7Cguw4hkzH3wEEMigwMMP21/2DBZA1wggkA4BAqx0KNMHApkVeFfvqo94k3BmZ4HeEUAgTAKBDLAi503ZOVN2WHokAMovwLKQq1+/fm7O77nnHvd7O5vKzrSyQGncuHExbSHM++bCvFsIIyuwLMCy7YmDBw92bUfOt4oOsOz3FSpU2O1NiYUFWPGMOUwfcMaKgKcEpk3L2jq4dq2nyqIYBBBIvgABVvJNaREBrwm0UAvN1VyV0J9HgnitRupBAAEEgiQQ2ADLgiJ7c1/Dhg1z5iu/AMsOarcQybbz2WWHs1euXNmt1tqxY4f7va2oat26tft5ZJVU9CHudl/kfrtnwIAB7uyt6EPcowMsuydyuLsFVW+88YaaN2+e03akHzszK/qMrKICrFjHHKQPMGNBwFcCxxwjjR3rq5IpFgEEiidAgFU8N55CwG8Cl+ky3af7/FY29SKAAAK+FAhsgBW9sikyMwUd4m6rp0aPHq0HH3zQHbBul4VPthrLzrSqW7duzuRGAqz8ZttCKDvE/ZRTTlH58uXdLZGgKm+AZedl3XTTTXrmmWfcwfIWTtkbEC3MstDNDqC3NyBGX0UFWPGM2ZefVopGwM8CN9+sXX/p/TwCakcAgTgECLDiwOJWBHwuMF7j1V3dfT4KykcAAQS8L+DZAMv7dFSIAAIIxCgwc6bUubO0cWOMD3AbAgj4XYAAy+8zSP0IxC7QTu00TdNif4A7EUAAAQSKJUCAVSw2HkIAAQTiEOjfX3rttTge4FYEEPC7AAGW32eQ+hGIT+Bm3awbdEN8D3E3AggggEBcAgRYcXFxMwIIIBCngAVXFmBxIYBAqAQIsEI13QwWAScwUzPVWlnn5nIhgAACCCRfgAAr+aa0iAACCGQJ2JZB2zpoWwjjvFY0bqwtFSuq5sKFKrdhQ5xPczsCCGRagAAr0zNA/wikX6CnemqMxqS/Y3pEAAEEQiJAgBWSiWaYCCCQAYFiHNz+Y7t2mv63v2ldrVo5BR84dqzaDxuWgQHQJQIIFFeAAKu4cjyHgL8FHtNjukAX+HsQVI8AAgh4VIAAy6MTQ1kIIOBzgWIc3P57gwZ658Yb8x34we++q0PefNPnKJSPQHgECLDCM9eMFIFogSqqonmapzqqAwwCCCCAQJIFPBlgzZkzJ8nDpDkEEEAgzQL33y99+mlcnf7Ys6eWt22b7zNlNm3S6RddFFd73IwAApkTIMDKnD09I5BpgXN0jp7Tc5kug/4RQACBwAl4MsC67bbbtHbt2sBhMyAEEECgMIFGjRqpfPnyBd7y1xtuULXFi0FEAAEfCBBg+WCSKBGBFAr8T//TsTo2hT3QNAIIIBA+AQKsPHN+wAEHhO9TwIgRQKBAgXSuCK1Xr5723HPPAmvpf8klKr9+PbOFAAI+ECDA8sEkUSICKRRopVb6Ul+msAeaRgABBMIn4MkAK3zTwIgRQCAwAsU4uD0y9gWdOumTQYPypdj3yy911EMPBYaJgSAQdAECrKDPMONDoGiBW3SLrtf1Rd/IHQgggAACMQkQYMXExE0IIIBADALFOLg9b6ufnX22vu3aNde3K//6qwuvqixbFkMR3IIAAl4QIMDywixQAwKZF/hG36iFWmS+ECpAAAEEAiBAgBWASWQICCDgEYH+/aXXXku4mEUHH6zFrVppS8WKqrVggZp//LFKbduWcLs0gAAC6RMgwEqfNT0h4GWBk3Wyhmu4l0ukNgQQQMA3AgRYvpkqCkUAAU8LWHBlARYXAgggIIkAi48BAghEBCzAsiCLCwEEEEAgMQHPB1i//vqrpk6dqlWrVmn79u0qXbq06tSpo/bt26tq1aoxjX7hwoX69NNP1bRpU3Xs2DGmZ/LelLeOkiVLqnr16mrTpo3s4OW814oVKzRx4kStWbNGdq/d06lTp3zfMGZje//9993hzT179lSpUqWKVSMPIYBAhgQ2bpQ6d5ZsCyEXAgggQIDFZwABBKIEqqu6ftfvmCCAAAIIJCjg6QBr7ty5mj59uguuLNQpU6aMtm7dmhNkHXrooWrevHmhBEuWLNEnn3yizZs3q0WLFsUKsKyOadOmaceOHbvVYeGUhWktW7bMqWP16tUukPrjjz/UqFEj98/Fixe7wO2YY45RuXLlctU8efJkfffdd+rWrZvq16+f4JTyOAIIpF0ggYPb014rHSKAQFoEWIGVFmY6QcA3AjfrZt2gG3xTL4UigAACXhTwbID122+/5YRAFjx16NDBrWSyAOvzzz/X999/r0qVKqlXr14FvnZ+3rx5Lnjaln12THECrEWLFmnChAkuNNt///3Vrl273eooX768jj76aNWoUcPNsYVuX331ldq2batWrVq571kbP/74ow4//HDtt99+OZ+FyDhr1qypHj16sPrKi39LqAmBwgSScHA7wAggEDwBAqzgzSkjQiBRgW/1rZqqaaLN8DwCCCAQWgHPBli2KskCKAuFLKSy1VeRa+PGjRo9erTWrVvnAqFmzZrlmsDff//dhVzLly933y9RooR27twZ9wosC61sJdWyZcvUpEkTdc3zZjAL09577z23vdG2B9oWRbvGjBkj20LYvXv3nO2FNhYbU94Qbfz48frll19ceGVbI7kQQMBnAoMGSc8+67OiKRcBBFItQICVamHaR8B/Av3VX0M11H+FUzECCCDgEQFPBli2VW/SpEn66aef3KqnQw45JBeXbcmLBEetW7d251BFruifWehlP7ftexYSxbsCy4KwsWPHuqbtbKrICqvC5i7S/6ZNm9SnTx9VrlzZ3R4JsGz1VZcuXdz3rK6PPvpIDRo02C0c88jngzIQQKAwgYkTpey/z0AhgAAC0QIEWHweEEAgP4FRGqXe6g0OAggggEAxBDwZYBU1jsi2O9samPfcKAuQbLveXnvt5c6lshDLVkQVJ8D69ttv9dlnn8m299nZVdGrwAqr0fqzGo888kjtvffeuQKsSIhmq7ssHLNVZLb9sFq1akUNm58jgIDXBAYMkIby/6R6bVqoBwEvCBBgeWEWqAEB7wkcokM0QzO8VxgVIYAAAj4Q8FWAZaHPDz/8oC+++EK2jdDe7GchUVFv7StugDVlyhTZAe62QspWTc2aNcsdtm4hmfVpK7IOO+yw3VZmRbY/FnYGlp3hZeHYgQce6M7K4kIAAZ8JfPCBdPTRPiuachFAIF0CBFjpkqYfBPwn8LAe1j/0D/8VTsUIIIBAhgV8E2BFQijzsjOtGjdu7N4oGMuqqOIGWJEgat9995W9WdBWS1l/Fl5t2bLFvZWwdOnSyvs2xILeQmiBl21FtOdsC6QFcrayyw6j50IAAZ8JnHSS9NZbPiuachFAIF0CBFjpkqYfBPwnUEM19KNGaA8d4b/iqRgBBBDIoIAvAiw7LP2DDz7QmjVrXOhjf7bLDj23LYQVKlQolLC4AZYd4L5kyRLXtr1p0IIqO8zdrs2bN+vjjz92WxPLlSvntgHaVsPIZYe4T5w40dVsb0+0EMwOerd7Z8+erZkzZ6p9+/Zum+PKlSvdmV+27dDCuVq1aqlz584552dl8PNB1wggkJ/AO+9IJ5yADQIIIFCgAAEWHw4EEMhP4DYdpIu1XVXUWdKTICGAAAIIxCHgiwAr73gWLFigqVOnuhDJgiF7219h2wiLG2DZGwLtIHkLoOxth3YAe/QVfWD8QQcdpHbt2hVJb6u4bPVVxYoV3WosW8ll9W3YsMFtibQVXT/++KMLzOzti3vuuWeRbXIDAgikWaBXL3vdaJo7TX13v0t6WNKLkn7K7s7e/9phV2h/taRjJJWKo4w1kvpK+nDX/wlwl6Sr4niWWxHwuwABlt9nkPoRSK7ABdpPN2hP1dHMqIanS+IokeRK0xoCCARZwJcBlk2InUVlq5Ys8DnqqKPcoe0FXcUNsCJbCC1E6t27twud8l5Ww/z581W3bl23HbCoy9q02u1MrUaNGumrr77S9OnTc70h0f5s348+Q6uodvk5AgikSWDYMOnUU9PUWfq6GSWpn6SNhXR5sqRnJFWJoayd2aHVNdn3EmDFgMYtgRIgwArUdDIYBIotcJzq6gHtq/00NZ82zmMVVrFleRABBMIo4NsAa+3atRo1apRbwZTf6qjoySxugGVb/WbMmOHeEGiroWz7X97LDnm3w95jCbAib0+0rYY9evRwq8ZsldeiRYt0xBFHqGHDhq55+/NHH33ktkja1kQuBBDwkEC3btKECR4qKPFS7P8LPlLSakn7Sno6+8+2+urXXecO3izp8exuzpX0qCT7WWHXB9krtnYQYCU+QbTgSwECLF9OG0UjkDSBVqqo59RKbfV5EW2yCitp6DSEAAKBF/BkgLV+/XqNGzdO9k87CyoS7ETPhh2Ublvx7Dws20JoWwkLuoobYNlWvgkTJqhs2bJuBVaVKruvO4iswNpnn32KDJssrFq6dKlbMWbhlF1Wm52XZWOwLYR2LV682AVYdhZWLKu6Av8pZYAIeEXghRekc87xSjVJqcNWStl7kCyUqrsruPpEUu7N0pLdc4Ok2ySVlfSxpI6F9L5Y0l8kzYu6hxVYSZkuGvGRAAGWjyaLUhFIokANSa/pMPXQVyqhDTG0zCqsGJC4BQEEEHACngyw7KB2C3aWL1+u+vXru9VKea/I6ih7g19RZ0UVN8DatGmTRo8eLVvtld92Pju3ytq2n9v5V3YOVkFXJJSyoOvII22tQ9bFCiz+JiLgI4EOHaSp+W0B8NEY8pRqK6w6SfpBkm33u72AodjPD5e0TNL9kv5VwH32io2Lsldx9ZT0xa4/r+AMLP9+QKi82AIEWMWm40EEfClQUtJQHaq+WqTS+iXOMbAKK04wbkcAgZAKeDLAsrn4/vvv9dlnn7lpadWqlQ4++GB3mPqOHTv09ddf68svv9S2bdvcW/w62P+oLOQqboBlTUaCMjtry0Kq5s2buzqi30JYuXJlt1LKwrT8Lgvkxo4dK1s1lvdthYWdgVVUKBbSzyzDRiAzAo8/Ll14YWb6TmGvX+06U3BA9mqp13b9O++kAvqy/yp+mKSfiwijhknqn72Kyw6Dt9PCinomhcOjaQQyJkCAlTF6OkYg7QIPqbUGab0q6vti9s0qrGLC8RgCCIRMwLMBls2DnS31zTffaOfOne68qDJlyrgtgxYI2WWHoNth6IW9gdDuKyrAipynZaFUx44d3YHqkcv6ihy8bt+zIMt+2dlbFqbZ9kI7vyqy/S+/z08kjGvWrJlrP/qyVV4WblkN0VsILRSztxRWqFAhZB9JhouABwU2b5YOPVT6yuKecF5f73qbYJfsc7IKWoFl/7W9a/a5WW9Jah9j6BVOUUYddAECrKDPMONDQPq39tflKq3qSsZ/P2AVFp8pBBBAoCgBTwdYVvzPP//sVlutWrXKBVcWVtmh6rYiy7YXxnIlEmBF2l+4cKFbjWWrqCy4sjDNtgPa1kILmwq6/vjjD3dWlwVeBW11tPBq4sSJ7iwsu+zsKzv7q7B2Yxk39yCAQJIEHnhAuuyyJDXmv2ZiOQNrU/ZbDN+V9M9dbyp8MHu7YSyrtvwnQsUIFC1AgFW0EXcg4FeBM9VAt6mm9tWMJA6BVVhJxKQpBBAIqIDnA6x0uW/cuNGdd3XggQfmWoGVrv7pBwEEPCqwapXUvr20YIFHC0x9WXbql51nZW8pPFbS65Ki14ZawHWvpKuyV129J8kOsY1122HqR0APCKRfgAAr/eb0iECqBbqrhh7RfmqpKSnqilVYKYKlWQQQCIgAAdaut2vZiqo5c+a4s7XswPjatWsHZHoZBgIIJCxw++3Sddcl3IxfG/gmO7SyQ9xrZr+B8IA8g4kEXFvsxRSSIqcSEmD5ddapOxkCBFjJUKQNBLwh0EilNUTt1FH2n3g7UlgUq7BSiEvTCCAQAAECLEn2NsEPP/xQdkZV9PlXAZhfhoAAAokILFsmtW0rLV2aSCu+fXbWrrcIHi9pkaSqkoZLOirPaNZIOk7Sp7tWZd2969+nV9jrbbPvIcDy7dRTeBIECLCSgEgTCGRYYA9Jr6qDeutbldSqNFXDKqw0QdMNAgj4UIAAy4eTRskIIJAmgXvuka6yjXHhu8ZJ+lv2tsGCwivbOnippId2BVg9JI3YdfZVlSgqAqzwfW4Y8Z8CBFh8GhDwt8DzaqfT9KvKuv8bJ50Xq7DSqU1fCCDgLwECLH/NF9UigEC6BLZulVq3lubOTVePnujHQqkXd626+nv2JgnbNviOpNzvT80q1b5/oiR7jYVtHWyTZwQEWJ6YUorIkAABVobg6RaBBAXu0kG6UFu0p+Yn2FIij7MKKxE9nkUAgeAKEGAFd24ZGQIIJCLwzDPSuecm0oLvnt0qeyW4dH925XbW1duS9itgJGdJeinOUVaU9ImktnE+x+0I+E2AAMtvM0a9YRe4RE11rSqqtr70AAWrsDwwCZSAAAIeFCDA8uCkUBICCHhAoEsXaeJEDxSSnhIsvLpI0tPZ3Z2U/fvqhXRPgJWeuaEXfwoQYPlz3qg6fAInaW/dq73VWLbqyUsXq7C8NBvUggAC3hAgwPLGPFAFAgh4SeDNN6W+fb1UUUpryRte2blWt+86lL1Cgr2yhTBBQB73tQABlq+nj+JDINBOe+pptVRrTfHoaFmF5dGJoSwEEMigAAFWBvHpGgEEPCrw179KI0d6tLjkl/WKpDOym7VNk4/uCrDKJKEbAqwkINKEbwUIsHw7dRQecIG93JsFD1M3zVIJbfb4aFmF5fEJojwEEEizAAFWmsHpDgEEPC4wYYLUrZvHi0xeefZupSMlfS+prqRbJNlbBwu79pXUIYYSCLBiQOKWwAoQYAV2ahmYTwXKShqi9jpRP6mUlvtkFBdm/99KPimXMhFAAIEUCxBgpRiY5hFAwGcCAwdKzz/vs6KLX+6Tks6P8/Ezs99UWNRjBFhFCfHzIAsQYAV5dhmb3wQeUxudrdWqoIU+K93eBfyVpDo+q5tyEUAAgdQIEGClxpVWEUDAjwJffSW1bi3t2OHH6otVc3EOYifAKhY1D4VMgAArZBPOcD0pcL1a6l8qoaqa48n6YivqIUmXxHYrdyGAAAIBFyDACvgEMzwEEIhD4PLLpfvvj+MBbkUAAQTyFyDA4pOBQOYE/q6GulnVtI9mZq6IpPV8uKTwvBU5aWw0hAACgRQgwArktDIoBBCIW2DJEqlNG2nFirgf5QEEEEAgrwABFp8JBNIvcLRq6mE1VnNNTX/nKe1xjKSeKe2BxhFAAAE/CBBg+WGWqBEBBFIvcOed0jXXpL4fekAAgVAIEGCFYpoZpEcEmqusXlQbddAUj1SU7DIGSno22Y3SHgIIIOA7AQIs300ZBSOAQNIFNm/OOvtq/vykN02DCCAQTgECrHDOO6NOr4C9NfdVdVBPfaMSWpveztPaWyVJX0tqmNZe6QwBBBDwmgABltdmhHoQQCD9Ak8+KZ0f77v40l8mPSKAgH8ECLD8M1dU6k+Bl9RWp2qZymiJPwcQd9V3S7oy7qd4AAEEEAiSAAFWkGaTsSCAQPEEOnWSJk8u3rM8hQACCOQjQIDFxwKB1Ajcp1YarE3aQ9+lpgPPtnqIpBmerY7CEEAAgXQIEGClQ5k+EEDAuwLDh0v9+nm3PipDAAFfChBg+XLaKNrDApepma5WOdXUVx6uMtWlvS3phFR3QvsIIICAZwUIsDw7NRSGAAJpETjuOOndd9PSFZ0ggEB4BAiwwjPXjDS1Aqeqnu7UXmrI6iNJ/SUNTS04rSOAAAIeFiDA8vDkUBoCCKRY4IsvpLZtU9wJzSOAQBgFCLDCOOuMOZkCnVRFT6i5DtLUZDbr87ZKZR/m3sLn46B8BBBAoHgCBFjFc+MpBBAIgsB110m33x6EkTAGBBDwmAABlscmhHJ8I7B39psFu2qmpC2+qTt9hd4k6cb0dUdPCCCAgIcECLA8NBmUggACaRTYuVNq2VKaNy+NndIVAgiERYAAKywzzTiTJVDBbY5rr+O0UKX0W7KaDWA7LbNXYZUI4NgYEgIIIFC4AAEWnxAEEAinwIgR0sknh3PsjBoBBFIuQICVcmI6CJDAk2qjM7VS5fVTgEaVyqG8KunUVHZA2wgggIAnBQiwPDktFIUAAikXOO006VX7L4BcCCCAQPIFCLCSb0qLwRO4RQfoEm1XFbEaOr7ZPVHSm/E9wt0IIIBAAAQIsAIwiQwBAQTiFPjhh6ztg3/8EeeD3I4AAgjEJkCAFZsTd4VT4AI11vWqrLqaFU6ApIz6C0ltktISjSCAAAJ+ESDA8stMUScCCCRP4N57pSuvTF57tIQAAgjkESDA4iOBwO4Cx6q2HlB9NdV0eBIWuFrSnQm3QgMIIICAnwQIsPw0W9SKAALJEejYUfr88+S0RSsIIIBAPgIEWHwsEPhT4CBV0HNqpXaaAkvSBBplH+ZeMWkt0hACCCDgdQECLK/PEPUhgEByBcaNk/7yl+S2SWsIIIBAHgECLD4SCEg13ZsFD9VRmqsSWg9J0gVekTQg6a3SIAIIIOBVAQIsr84MdSGAQGoELrxQevzx1LRNqwgggEC2AAEWH4UwC5SS9LLa6WQtURn9EmaKFI/9NElDUtwHzSOAAALeESDA8s5cUAkCCPw/e/cBbkV17mH8pYgCEgQLYkVREVEEBCuIsbdEYom9YNcYldhLYotiLxisWBBNjCZGjHo1xhZbjNhL7LFr7IVYouh17XMOoXPK3jOz1rz7ee5zE51Z3/f91uSG+3dKrQU++KDu5e3vvlvrSq6vgAIlFzDAKvkFUOLxz2FFdmciHXipxApZjT4P8Dwwf1YFraOAAgrkKmCAlSu/xRVQIFOBiy6CvfbKtKTFFFCgnAIGWOXc9zJPfTi9OJi2zMvTZWbIYfaxwE45JHSk3AAAIABJREFU1LWkAgookL2AAVb25lZUQIG8BDbcEG69Na/q1lVAgRIJGGCVaLNLPuqOLMqJzM+iPFJyibzG3xq4Oq/i1lVAAQUyFTDAypTbYgookJvAQw/ByivnVt7CCihQLgEDrHLtdxmnHco8jGZp+vBQGccv0Mydvn+R+wtAtwL1ZCsKKKBAbQQMsGrj6qoKKFA0gSOOgJNPLlpX9qOAAokKGGAlurGORQ9acxUDWZ2HgUmKFELgUmB4ITqxCQUUUKCWAgZYtdR1bQUUKIbAN9/Uvbz9hfBPKP0poIACtRcwwKq9sRWyFQj3+fyWQWzMi7Tmo2yLW202AlsC16qkgAIKJC9ggJX8FjugAgpwzTWwdXhHhD8FFFAgGwEDrGycrZKNwKUMYDveY05ez6agVZoo0LH+a4QLNfE8D1dAAQXiEjDAimu/7FYBBZojsMsuMDZ8pcefAgookI2AAVY2zlaprcBIlmdfvuYHPFfbQq5eBYGLgd2rsI5LKKCAAsUVMMAq7t7YmQIKVEMgPD645JLwuv/UuBqcrqGAAo0TMMBqnJNHFVPg5/TkKDrSjSeK2aBdzUDgJ8B1yiiggAJJCxhgJb29DqeAAvzlL7DBBkIooIACmQoYYGXKbbEqCfyEBTmNhelZeUG7v7gE5qp/jHDRuNq2WwUUUKAJAgZYTcDyUAUUiFDArw9GuGm2rED8AgZY8e9hmSYYQAfGsDz9+UeZxk5w1guAvRKcy5EUUECBOgEDLK8EBRRIW2CVVeAf/oE87U12OgWKJ2CAVbw9saPpBbpVviy4Mj/kSVrxhUTRC2wGXB/9FA6ggAIKzEzAAMtrQwEF0hV48kno2zfd+ZxMAQUKK2CAVditsTGgHXAlA/kJr9OWf2uSjMAc9Y8R9khmIgdRQAEFphQwwPJ6UECBdAVGjYIDDkh3PidTQIHCChhgFXZrSt/Yb1iRXfmM9rxceos0AUYD+6Y5mlMpoEDpBQywSn8JCKBAwgLDhsH48QkP6GgKKFBUAQOsou5Mefv6JcsygtZ04ZnyIpRi8k2BP5diUodUQIHyCRhglW/PnViBcgi8/z4suSR89lk55nVKBRQolIABVqG2o9TN7MpiHM+8LMyjpXYoz/Ct6x8j7FmekZ1UAQVKI2CAVZqtdlAFSiZw7bXw05+WbGjHVUCBoggYYBVlJ8rbx3p0ZRRLsiwTyotQ2snPBfYr7fQOroAC6QoYYKW7t06mQLkF9tkHLgifk/angAIKZC9ggJW9uRXrBJamDeNYiVXwC7zlvSY2Am4u7/hOroACyQoYYCW7tQ6mQMkFevWC558vOYLjK6BAXgIGWHnJl7dul+/Dq6sYxAY8T2s+KS+EkwMdgFeB+dRQQAEFkhIwwEpqOx1GAQUqAvfeC0OGiKGAAgrkJmCAlRt9KQtfwQC25t+0481Szu/QMxL4I7C5NAoooEBSAgZYSW2nwyigQEXg+OPhmGPEUEABBXITMMDKjb5UhU9jefbmK+bmhVLN7bCNETgQOKsxB3qMAgooEI2AAVY0W2WjCijQaIG11oK772704R6ogAIKVFvAAKvaoq43pcAvWIrDac/8PCmMAjMRWAl8gb9XhwIKJCZggJXYhjqOAqUXeOklWGqp0jMIoIAC+QoYYOXrn2r1n9KdU+hODx5JdUTnqqpAeBfo0lVd0cUUUECBPAUMsPLUt7YCClRf4OKLYc89q7+uKyqggAJNEDDAagKWh85WYFXm5kJ605eHZnusByjwP4ELAf9M5BWhgALpCBhgpbOXTqKAAkFg223h6qu1UEABBXIVMMDKlT+Z4gsDv2Vl1uRx4Ktk5nKQrAR2AMZlVcw6CiigQM0FDLBqTmwBBRTIVGDRReGNNzItaTEFFFBgWgEDLK+Jlgh0AK5kID/mFdrwfkuW8txSCywOvFJqAYdXQIG0BAyw0tpPp1Gg3AL33w9rrFFuA6dXQIFCCBhgFWIbomziQvqxEx8zl8FDlPtXvKb/AQwqXlt2pIACCjRDwACrGWieooACBRU4/XQ45JCCNmdbCihQJgEDrDLtdnVmPY7e7A/Mwz+rs6CrKFAROOn7x0+P0EIBBRRIQsAAK4ltdAgFFKgIbLEFXHedGAoooEDuAgZYuW9BNA3sRQ9+RWcWqrznyp8C1RbYALil2ou6ngIKKJCLgAFWLuwWVUCBmggstBC8/XZNlnZRBRRQoCkCBlhN0SrnsRszH2fRg2WYUE4Ap85IILxR7TOgdUb1LKOAAgrUTsAAq3a2rqyAAlkK3HcfDB6cZUVrKaCAAjMVMMDy4piZQB/acRkrMoiHRFIgI4G/AOtlVMsyCiigQO0EDLBqZ+vKCiiQpcApp8Dhh2dZ0VoKKKCAAZbXQKMF5gOuYhDr8SytKnfE+FMgK4FDgVOyKmYdBRRQoGYCBlg1o3VhBRTIVGDYMBg/PtOSFlNAAQVmJuAdWF4bDQJtgCsYwFa8zRz4mLtXRh4CK4GPquYBb00FFKiygAFWlUFdTgEFchLo1g3efTen4pZVQAEFphYwwPKKCAJnsQJ78AUdeVEQBXIW+ADomnMPlldAAQVaJmCA1TI/z1ZAgSIIPPggrLpqETqxBwUUUKAiYIBV7gvhUJbmEOZkPp4qN4TTF0jg98BPC9SPrSiggAJNFzDAarqZZyigQNEETj0VDjusaF3ZjwIKlFjAAKucm78DC/NrFmBxHi0ngFMXWGBP4MIC92drCiigwOwFDLBmb+QRCihQdIEf/QhuvLHoXdqfAgqUSMAAq0SbDazJDxhNL5b3y4Ll2viopl0SeCmqjm1WAQUUmFbAAMtrQgEF4heYd1748MP453ACBRRIRsAAK5mtnOUgiwNXMojBlTuuvinH0E4ZsUD4iMCCEfdv6wooUHYBA6yyXwHOr0DsAhMmwKBBsU9h/wookJiAAVZiGzrNOD8AxjGQTXiZNvgPUNLe7ZSmuxnYKKWBnEUBBUomYIBVsg13XAWSEzjzTDjooOTGciAFFIhbwAAr7v2bVfdj6McOfMicvJbukE6WqMBJwBGJzuZYCihQBgEDrDLssjMqkLLAZpvBDTekPKGzKaBAhAIGWBFu2mxaPonl2JdJdOa59IZzopIIhK8Qhq8R+lNAAQXiFDDAinPf7FoBBRoE5pkHPvlEDwUUUKBQAgZYhdqOFjWzH0twFJ1YkCdatI4nK5C/wNLA8/m3YQcKKKBAMwUMsJoJ52kKKFAAgcceg/79C9CILSiggAJTCxhgxX9FDGMBTmNRluLh+IdxAgUmC0wEOuqhgAIKRClggBXlttm0AgpUBC69FHbbTQwFFFCgcAIGWIXbkkY31J+5GMMKDOChRp/jgQrEI3APMDiedu1UAQUUmELAAMvLQQEF4hUYMQLOPjve/u1cAQWSFTDAim9rFwSuZBBr8zSt+Dy+AexYgUYJnAvs16gjPUgBBRQomoABVtF2xH4UUKDxAuusA3fc0fjjPVIBBRTISMAAKyPoKpSZE7iCAWzOm7Tl31VY0SUUKLLArsAlRW7Q3hRQQIGZChhgeXEooEC8AgssAO+9F2//dq6AAskKGGDFsbW/oS/DmUgHXo6jYbtUoMUCA8D3urVY0QUUUCAfAQOsfNytqoACLRV45x3o3r2lq3i+AgooUBMBA6yasFZt0aNYhl/Qlq48U7U1XUiBOARaA5PiaNUuFVBAgWkEDLC8JBRQIE6Bv/wFNtggzt7tWgEFkhcwwCrmFg9nUY5jXhblsWI2aFcKZCIQrv8VM6lkEQUUUKCaAgZY1dR0LQUUyE7gjDPg4IOzq2clBRRQoAkCBlhNwMrg0HWYh1EsxXJMyKCaJRQousDlwM5Fb9L+FFBAgekEDLC8KBRQIE6BnXeGK66Is3e7VkCB5AUMsIqxxUvRmitYidUqwdV3xWjKLhTIXeAAwK84574NNqCAAk0WMMBqMpknKKBAIQQGDIBHHy1EKzahgAIKTCtggJXvNdEFuJKBbMiLtObjfJuxugKFExgK3FW4rmxIAQUUmJ2AAdbshPz7CihQTIG2bWGSLyEt5ubYlQIKGGDldw1cTj+25X3a8UZ+TVhZgUILdAaD3ULvkM0poMCMBQywvDIUUCA+gWeegT594uvbjhVQoDQCBljZb/Wp9GFvvqYTz2df3IoKRCfwErBkdF3bsAIKlFvAAKvc++/0CsQp8PvfwzbbxNm7XSugQCkEDLCy2+YRLMnhdGQBnsyuqJUUiF7gj8Dm0U/hAAooUC4BA6xy7bfTKpCGwFFHwUknpTGLUyigQJICBli139at6MbJLMySPFL7YlZQIDmBo4ETkpvKgRRQIG0BA6y099fpFEhT4Mc/hj//Oc3ZnEoBBZIQMMCq3TauQgcuoA/9eKh2RVxZgeQFNgX8s1Ty2+yACiQmYICV2IY6jgKlEOjRA159tRSjOqQCCsQpYIBV/X1bBBjHIIbyJK34svoFXFGBUgksC/yzVBM7rAIKxC9ggBX/HjqBAuUS+PRT6By+nuNPAQUUKK6AAVb19qYjMJaV2IzXaMt71VvYlRQotcBcwBelFnB4BRSIT8AAK749s2MFyi1w330weHC5DZxeAQUKL2CAVZ0tOp++7MyntOeV6izoKgooMIXA28CCiiiggALRCBhgRbNVNqqAAhWB88+HffcVQwEFFCi0gAFWy7bnWHqxP63p4iNOLYP0bAVmKfAAsKpGCiigQDQCBljRbJWNKqBAReCgg+DMM8VQQAEFCi1ggNW87dmDRTmGrizM481bwLMUUKAJAr8DtmnC8R6qgAIK5CtggJWvv9UVUKCpAltvDddc09SzPF4BBRTIVMAAq2ncG9GVs1iCXjzctBM9WgEFWiAwEji8Bed7qgIKKJCtgAFWtt5WU0CBlgqE91+F92D5U0ABBQosYIDVuM1ZjjZcxgBW5qHGneBRCihQRYG9w7sZqrieSymggAK1FTDAqq2vqyugQLUFevSAV1+t9qqup4ACClRVwABr1pzzA1cwkPV5ntZ8WlV7F1NAgcYKbAj8X2MP9jgFFFAgdwEDrNy3wAYUUKBJAm3bwqRJTTrFgxVQQIGsBQywZizeFric/mzFv2nHW1lvi/UUUGAqgWXBDyV4TSigQEQCBlgRbZatKlB6gXfege7dS88ggAIKFF/AAGv6PTqDPuzJV8zNi8XfQDtUoBQCcwFflGJSh1RAgTQEDLDS2EenUKAcAhMmwKBB5ZjVKRVQIGoBA6z/bd8h9OQQ2jM/T0W9pzavQJoCbwMLpjmaUymgQHICBljJbakDKZCwwPjxMGxYwgM6mgIKpCJggAXb0Z0TWZAePJrKtjqHAgkKPACsmuBcjqSAAikKGGCluKvOpECqAqNHw377pTqdcymgQEICZQ6whjA3v2FZ+jIhoR11FAVSFfgdsE2qwzmXAgokJmCAldiGOo4CSQsceSSMHJn0iA6ngAJpCJQxwOpR+bLgIIbwGPB1GhvpFAokLxD+XHV48lM6oAIKpCFggJXGPjqFAuUQ2GknGDeuHLM6pQIKRC1QpgCrc+XLgivxI16hDR9EvW82r0D5BPYGzi/f2E6sgAJRChhgRbltNq1ASQXWXhvuvLOkwzu2AgrEJFCWAOtiVmQHPmIuXotpe+xVAQUmC2wI/J8eCiigQBQCBlhRbJNNKqBARaBXL3j+eTEUUECBwgukHmCdwLL8HOjMs4XfCxtUQIFZCSwL/FMiBRRQIAoBA6wotskmFVCgItCxI3z+uRgKKKBA4QVSDbD2ZXGOpjPdeaLwe2CDCijQGIG5gC8ac6DHKKCAArkLGGDlvgU2oIACjRL46CPo2rVRh3qQAgookLdAagHWj5mX0+nB0jycN631FVCg6gJvAwtWfVUXVEABBaotYIBVbVHXU0CB2gg8+ST07VubtV1VAQUUqLJAKgFWP9pxMX0ZyIQqC7mcAgoUR+ABYNXitGMnCiigwEwEDLC8NBRQIA6BW26BjTaKo1e7VECB0gvEHmB1B8YykHX5J634T+n3UwAF0hb4M7Bp2iM6nQIKJCFggJXENjqEAiUQGDMG9tijBIM6ogIKpCAQa4AV3oZzGf3ZgreZg3dS2ApnUECB2QqMA3aY7VEeoIACCuQtYICV9w5YXwEFGidw3HFw7LGNO9ajFFBAgZwFYgywzmF5duNzOvJyznqWV0CBbAXOBfbLtqTVFFBAgWYIGGA1A81TFFAgB4GDDoIzz8yhsCUVUECBpgvEFGAdwVIcxJzMy9NNH9QzFFAgAYETgKMTmMMRFFAgdQEDrNR32PkUSEUgPD4YHiP0p4ACCkQgEEOAtTMLcTwLsBiPRSBqiwooUDuBg4HTare8KyuggAJVEjDAqhKkyyigQI0Ftt4arrmmxkVcXgEFFKiOQJEDrB/yA85lGfr4ZcHqbLarKBC9wO7AxdFP4QAKKJC+gAFW+nvshAqkIRC+QBi+ROhPAQUUiECgiAFWz/ovC67BI8C3ESjaogIKZCOwJXBtNqWsooACCrRAwACrBXieqoACGQoMHgz33ZdhQUspoIACzRcoUoDVFbicldiEl2nNR80fyjMVUCBRgXWB2xKdzbEUUCAlAQOslHbTWRRIWaBvX3jyyZQndDYFFEhIoAgBVivgElZkOz5kTl5PSNdRFFCgugIDgYequ6SrKaCAAjUQMMCqAapLKqBADQR69IBXX63Bwi6pgAIKVF8g7wBrJL3Zl0n8gOerP5wrKqBAYgJLAS8kNpPjKKBAigIGWCnuqjMpkKJA167wkY++pLi1zqRAigJ5BVj704Mj6UQ3vGM1xevKmRSojcB8wHu1WdpVFVBAgSoKGGBVEdOlFFCghgJt28KkSTUs4NIKKKBA9QSyDrC2YH5OYVF6Vl7Q7k8BBRRoikBb4OumnOCxCiigQC4CBli5sFtUAQWaJPD559CxY5NO8WAFFFAgT4GsAqxBzMWFLE9/JuQ5rrUVUCB6gc+AuaOfwgEUUCBtAQOstPfX6RRIQ+Cdd6B79zRmcQoFFCiFQK0DrEWAsQzkhzxNK74ohalDKqBALQXChx7C/2Xxp4ACChRXwACruHtjZwoo0CDw/PPQq5ceCiigQDQCtQqwwv0RlzKAn/AGbXk3Gg8bVUCBoguE9+YtX/Qm7U8BBUouYIBV8gvA8RWIQmDCBBg0KIpWbVIBBRQIArUIsEazArswkQ78S2QFFFCgygL3AIOrvKbLKaCAAtUVMMCqrqerKaBALQTuvBPWXrsWK7umAgooUBOBagZYv2RpDqQtXflnTXp1UQUUUAD+DGwqhAIKKFBoAQOsQm+PzSmgQEVg/HgYNkwMBRRQIBqBagRYu33/PppjmZdFeDyauW1UAQViFRgH7BBr8/atgAIlETDAKslGO6YCUQuMGwc77RT1CDavgALlEmhJgLU+83A2PenNw+VCc1oFFMhR4FxgvxzrW1oBBRSYvYAB1uyNPEIBBfIWGD0a9vMPVXlvg/UVUKDxAs0JsJalNZcxgFWZ0PhCHqmAAgpUReAE4OiqrOQiCiigQK0EDLBqJeu6CihQPYGRI+HII6u3nispoIACNRZoSoC1AHA5K7EBL9CaT2vcmcsroIACMxI4HvilNAoooEChBQywCr09NqeAAhWB44+HY44RQwEFFIhGoDEB1hzAGPqxDe/Rjjejmc1GFVAgRYETAf9hYYo760wKpCRggJXSbjqLAqkKnHQSHHVUqtM5lwIKJCgwuwDrNJZjL/5LJ15McHpHUkCB+AROBg6Lr207VkCBUgkYYJVqux1WgUgFTjkFDj880uZtWwEFyigwswDrFyzBYXRkAZ4qI4szK6BAYQVOAw4ubHc2poACCgQBAyyvAwUUKL7AGWfAwf6hqvgbZYcKKNAgMG2AtTXdGMlCLMGjIimggAIFFDgLOLCAfdmSAgoo8D8BAyyvBgUUKL7A2WfDiBHF79MOFVBAgXqBhgBrdTpwHsuxol8W9NpQQIFCC4wCfl7oDm1OAQUUMMDyGlBAgeILnHsu7L9/8fu0QwUUUKBeoMd3MJaBDOWJ71+M/F9dFFBAgYILjAb2LXiPtqeAAmUXMMAq+xXg/ArEIHD++bCvf6iKYavsUYHSC6z6AzhzJSat9iRteL/0HAIooEAsAhcAe8XSrH0qoEBJBQywSrrxjq1AVAIXXQR7+YeqqPbMZhUom8DeS8NhC0GP+4Bvyja98yqgQPQCFwO7Rz+FAyigQNoCBlhp76/TKZCGwKWXwm67pTGLUyigQDoCrYBzBsHObeAHf09nLidRQIESClwG7FLCuR1ZAQViEjDAimm37FWBsgqMHQu7+Ieqsm6/cytQOIGFgYuGwgbvQpt/Fq49G1JAAQWaLnAFsGPTT/MMBRRQIEMBA6wMsS2lgALNFLjqKthhh2ae7GkKKKBAlQR+3B1+3RtWePz7r3V9UKVFXUYBBRQogsBVwHZFaMQeFFBAgZkKGGB5cSigQPEFrr4att22+H3aoQIKpClw1AqwXxdY8G9pzudUCiigAFcDW+uggAIKFFrAAKvQ22NzCihQEfjDH2CrrcRQQAEFshPoCJy/Bmz5JbR/OLu6VlJAAQVyEbgW2DKXyhZVQAEFGitggNVYKY9TQIH8BP70J9h88/zqW1kBBcoj0K8jjFoZBr8KrV4uz9xOqoACJRf4EzCs5AaOr4ACRRcwwCr6DtmfAgrADTfAZpspoYACCtROYNeecOTi0PMB4Iva1XFlBRRQoJACNwA/KmRnNqWAAgo0CBhgeS0ooEDxBW6+GTbZpPh92qECCsQncPpA2G1OmOe++Hq3YwUUUKBqAjcBG1dtNRdSQAEFaiFggFULVddUQIHqCtx6K2y4YXXXdDUFFCivwALAxUNh4w+h7ZPldXByBRRQYLLALcAGeiiggAKFFjDAKvT22JwCClQEbr8d1l1XDAUUUKBlAut3g5OXh/5PA++0bC3PVkABBZISuA3wz1pJbanDKJCggAFWgpvqSAokJ3DXXfDDHyY3lgMpoEBGAocsDwfOBwvdlVFByyiggAKxCdwB+Get2HbNfhUom4ABVtl23HkViFHg8cehX78YO7dnBRTIS6AdcP7qsM0k6PBgXl1YVwEFFIhE4BGgfyS92qYCCpRVwACrrDvv3ArEJPD667DYYjF1bK8KKJCXQO/2MHo1GPoGtH4+ry6sq4ACCkQm8Crgn7Ui2zTbVaB0AgZYpdtyB1YgQoGJE6FTpwgbt2UFFMhMYPsl4Fc9YZlwt9VnmZW1kAIKKJCGwESgYxqjOIUCCiQrYICV7NY6mAKJCbRrB19/ndhQjqOAAi0WGDkQ9ugA8/6txUu5gAIKKFBOgbmAL8o5ulMroEBUAgZYUW2XzSpQYoFu3eDdd0sM4OgKKDBZoAtw8VD40afQ7lFhFFBAAQVaJLAw8EaLVvBkBRRQIAsBA6wslK2hgAItF+jdG559tuXruIICCsQrMHR+OG1FGBT+b4H/z1a8G2nnCihQLIG+wOPFasluFFBAgRkIGGB5WSigQBwCq68ODzwQR692qYAC1RXYvw8cvCAseifwbXXXdjUFFFCg9AI/BO4ovYIACihQfAEDrOLvkR0qoEAQ2GQTuPlmLRRQoCwCrYDzVocdgLnvL8vUzqmAAgrkILAlcG0OdS2pgAIKNE3AAKtpXh6tgAJ5CeywA1x1VV7VrauAAlkJ9JgDLloT1n4L2vwzq6rWUUABBUossDdwfonnd3QFFIhFwAArlp2yTwXKLrD//nDuuWVXcH4F0hXYsgcctzQs9zDwYbpzOpkCCihQOIGjgF8XrisbUkABBaYVMMDymlBAgTgEjjkGjj8+jl7tUgEFGi9w3Eqwzw9g/vB+K38KKKCAAtkLnAmMyL6sFRVQQIEmChhgNRHMwxVQICeBs8+GEf7hKid9yypQXYGOwJi1YNhEmGtCddd2NQUUUECBJgqMBXZq4jkeroACCmQvYICVvbkVFVCgOQJjx8IuuzTnTM9RQIGiCKzSFc4eCKs8D61eKUpX9qGAAgqUXODG8LWckhs4vgIKxCBggBXDLtmjAgrADTfAZpspoYACMQrsvRwctjD0+BvwVYwT2LMCCiiQsMADwKoJz+doCiiQioABVio76RwKpC5w770wZEjqUzqfAmkJjFoddmoNne9Nay6nUUABBZISeB5YOqmJHEYBBdIUMMBKc1+dSoH0BJ5+GpZfPr25nEiB1AQWbAOX/BDWewfmeCq16ZxHAQUUSFDgA6BrgnM5kgIKpCZggJXajjqPAqkKvPUWLLxwqtM5lwLxC/xoMTixN6zwKPBu/PM4gQIKKFAKgdbApFJM6pAKKBC/gAFW/HvoBAqUQ+CLL6BDh3LM6pQKxCRw1AD4eRfodntMXdurAgoooEBFYH7/oYNXggIKRCNggBXNVtmoAgrQtSt89JEQCiiQt0A7YMxasEUIlh/MuxvrK6CAAgo0W2BZ4J/NPtsTFVBAgSwFDLCy1LaWAgq0TGDQIJgwoWVreLYCCjRfoN88MGoVWP0laPNi89fxTAUUUECBggisAfihjYJshm0ooMBsBAywvEQUUCAega23hmuuiadfO1UgFYFdl4UjF4ee4f/J+U8qUzmHAgoooADbff8Fwqt0UEABBaIQMMCKYptsUgEFKgJHHgkjR4qhgAJZCZy+GgxvB13vzqqidRRQQAEFMhX4JXB8phUtpoACCjRXwACruXKep4AC2QuMGQN77JF9XSsqUCaBLsDl68IG78Gcj5dpcmdVQAEFSihwObBzCed2ZAUUiFHAACvGXbNnBcoqcOedsPbaZZ3euRWorcD6i8DJy0O/J6DVW7Wt5eoKKKCAAgURuAcYXJBebEMBBRSYtYABlleIAgrEI/Dqq9CjRzz92qkCMQgc0h8OmA8Wvi2Gbu1RAQUUUKCqAuEfWHSv6ooupoACCtRKwACrVrKuq4ACtRFo2xYmTarN2q6qQFlzIUqQAAAgAElEQVQEWgFj1oKtvoJOD5RlaudUQAEFFJhKoIMf5vCKUECBqAQMsKLaLptVQAF69YLnnxdCAQWaI7BsJzhvDRjyL2j7XHNW8BwFFFBAgWQEVgCeSGYaB1FAgfQFDLDS32MnVCAtgY02gltuSWsmp1Gg1gLbLQPH9IRlwt1WH9e6musroIACCkQhMAz4UxSd2qQCCigQBAywvA4UUCAugf32g9Gj4+rZbhXIS2DkarDbnDD/XXl1YF0FFFBAgcIKHAycVtjubEwBBRSYVsAAy2tCAQXiEjjzTDjooLh6tlsFshToCIxdFzb+ENo/kmVlaymggAIKRCVwPrB3VB3brAIKlFvAAKvc++/0CsQnMH48DAu3vPtTQIGpBIYuBKf3gwFPQevXxFFAAQUUUGA2An8B1lNJAQUUiEbAACuarbJRBRSoCDz5JPTtK4YCCjQI7N8PfrEALH4n8LUuCiiggAIKNFLgJWDJRh7rYQoooED+AgZY+e+BHSigQFMEPv8cOoZnpPwpUHKBC9aCrf8L89xfcgjHV0ABBRRoukAr4Numn+YZCiigQI4CBlg54ltaAQWaKdC9O7zzTjNP9jQFIhbo0QEuWhOGvgbtnol4EFtXQAEFFMhXYCnghXxbsLoCCijQRAEDrCaCebgCChRAYPBguO++AjRiCwpkJLDl0nDc0rDcP4D3MypqGQUUUECBdAU2AG5JdzwnU0CBJAUMsJLcVodSIHGBnXaCceMSH9LxFPhe4NhVYa8OsOAdciiggAIKKFBFgX2B0VVcz6UUUECB2gsYYNXe2AoKKFBtgeOOg2OPrfaqrqdAMQTaAWPXgx99BB0nFKMnu1BAAQUUSEzgDOAXic3kOAookLqAAVbqO+x8CqQoMH48DBuW4mTOVGaBVbrBWQNh5Wegzb/KLOHsCiiggAI1F7ge2KzmVSyggAIKVFPAAKuamq6lgALZCLz2Giy+eDa1rKJArQX2XhEO7gY97wG+qHU111dAAQUUUAB4ElheCQUUUCAqAQOsqLbLZhVQYLLAfPPBBx8IokC8AqOGwnaTYN57453BzhVQQAEFIhX4HGgfae+2rYACZRUwwCrrzju3ArELrLce/PWvsU9h/2UTWHBOuGRtWOcNmDP8029/CiiggAIKZC2wHPB01kWtp4ACCrRYwACrxYQuoIACuQgceiicdloupS2qQJMFNl0STlgWVnwEWr3T5NM9QQEFFFBAgeoJDAcurd5yrqSAAgpkJGCAlRG0ZRRQoMoCv/sdbLddlRd1OQWqLHDUKrB3R1jkjiov7HIKKKCAAgo0V+BCYM/mnux5CiigQG4CBli50VtYAQVaJPDss9C7d4uW8GQFaiLQChi7Hmz2CfzgHzUp4aIKKKCAAgo0X+AxYMXmn+6ZCiigQE4CBlg5wVtWAQWqINChA3zhV9uqIOkS1RBYcX4YtTKs/hy0fbEaK7qGAgoooIACVRYIL24PL3D3p4ACCsQnYIAV357ZsQIKNAissQbcf78eCuQrMHwFOGwh6PUA8Gm+vVhdAQUUUECBWQr8EPCxdi8SBRSIU8AAK859s2sFFAgC++0Ho0droUA+AqcPhR2/hQXuyae+VRVQQAEFFGiywOHAyCaf5QkKKKBAEQQMsIqwC/aggALNExgzBvbYo3nnepYCzRHo3Lbu/VbrvQUdHm/OCp6jgAIKKKBAjgLXA5vlWN/SCiigQPMFDLCab+eZCiiQt8DDD8PAgXl3Yf0yCKzXA05aDgY8Dq3fLMPEzqiAAgookKTA28CCSU7mUAookL6AAVb6e+yECqQr8O230KZNuvM5Wf4CB68MP+sEPe4CJuXfjx0ooIACCijQbIEewL+afbYnKqCAAnkLGGDlvQPWV0CBlgn06weP+yhXyxA9ezqBS9aDzT+Def4ujgIKKKCAAokIbA1cncgsjqGAAmUUMMAq4647swIpCQwfDpdfntJEzpKXQK8u8JvVYM2XoN1zeXVhXQUUUEABBWokcBZwYI3WdlkFFFCg9gIGWLU3toICCtRSYNQoOOCAWlZw7dQFtusDRywCfR6CVh+mPq3zKaCAAgqUVuABYNXSTu/gCigQv4ABVvx76AQKlFvgnntgzTXLbeD0zRM4aQjs3AoW+lvzzvcsBRRQQAEFohL4FmgVVcc2q4ACCkwpYIDl9aCAAnELTJwInTrFPYPdZycwZyu4ckPY8B2Y+9Hs6lpJAQUUUECBXAVWAXyvY65bYHEFFGixgAFWiwldQAEFchdYaSV45JHc27CBAgusuRiM7AOrPANtXi1wo7amgAIKKKBALQT2B86pxcKuqYACCmQmYICVGbWFFFCgZgKHHQannlqz5V04YoH9B8HPO8NS9wBfRTyIrSuggAIKKNASgd8C27ZkAc9VQAEFchcwwMp9C2xAAQVaLPCXv8AGG7R4GRdISOD8dWHL/8B84YW1/hRQQAEFFCi7wEvAkmVHcH4FFIhcwAAr8g20fQUUAL78Etq3l6LsAj06w+jVYe1XYa5nyq7h/AoooIACCtQLLAD8Ww0FFFAgegEDrOi30AEUUKAisPbacOedYpRRYIvecNRisOIj0Pq9Mgo4swIKKKCAArMQ+AlwnUIKKKBA9AIGWNFvoQMooEBF4MQT4eijxSiTwHFDYHgbWPSuMk3trAoooIACCjRR4DfAz5p4jocroIACxRMwwCrentiRAgo0R+Dee2HIkOac6TkxCbQCxm0AP3offvBwTJ3bqwIKKKCAAjkJPAv0yqm2ZRVQQIHqCRhgVc/SlRRQIE+Bb7+Fzp1h4sQ8u7B2rQRWWQROWR5Wfx7meLlWVVxXAQUUUECBxAQWB15JbCbHUUCBsgoYYJV1551bgRQFhg2D8eNTnKy8M+21EhzYBZYNXxP8T3kdnFwBBRRQQIFmCQwHLm3WmZ6kgAIKFE3AAKtoO2I/CijQfIGzz4YRI5p/vmcWR+DsdWCbL6HbfcXpyU4UUEABBRSITuAqYLvourZhBRRQYEYCBlheFwookI7AP/4Bq6ySzjxlm6RbR7hgMKz/JnR4qmzTO68CCiiggAI1EHgH6FaDdV1SAQUUyF7AACt7cysqoEAtBRZeGN56q5YVXLvaApv2gl8uDgOfhNZvV3t111NAAQUUUKCkAisBE0o6u2MroECKAgZYKe6qMylQZoEddoCrwu3y/govcORg2L0tLHE38F3h27VBBRRQQAEF4hIIr1U4M66W7VYBBRSYhYABlpeHAgqkJXDeefCzn6U1U2rTXLIe/ORj6PJQapM5jwIKKKCAAgUSuAnYuED92IoCCijQMgEDrJb5ebYCChRN4LHHoH//onVlP327w+l9YejL0O4FPRRQQAEFFFCgpgIdgI+AdjWt4uIKKKBAlgIGWFlqW0sBBbIRWHZZeO65bGpZZdYCwwfAiK6w/EPQ6hO1FFBAAQUUUCATgQ2AWzKpZBEFFFAgKwEDrKykraOAAtkJ7LorXHZZdvWsNL3AKWvBDt/AQveqo4ACCiiggAKZC5wIHJl5VQsqoIACtRQwwKqlrmsroEA+AmPGwB575FO7zFU7t4eLhsDG/4a5Hy+zhLMroIACCiiQs8B9wOo592B5BRRQoLoCBljV9XQ1BRQogsCLL8Iyy8B3ftkuk+1Yb2k4ZglY5Rlo+0YmJS2igAIKKKCAAjMTWBx4RR4FFFAgOQEDrOS21IEUUKAisOmmcFP4+o6/mgkctDrsNScsHR4T/LpmZVxYAQUUUEABBZoisAMwrikneKwCCigQhYABVhTbZJMKKNBkgdGjYb/9mnyaJzRC4Lx1YKuJMN+DjTjYQxRQQAEFFFAgW4ELgT2zLWk1BRRQIAMBA6wMkC2hgAI5CPzrX3WPEX7zTQ7FEyzZawE4ox+s8yrM5RceE9xhR1JAAQUUSEbgGaB3MtM4iAIKKNAgYIDltaCAAukKbLYZ3HBDuvNlMdl2/eCg+aDfo9D6gywqWkMBBRRQQAEFmi2w0vfvUZjQ7LM9UQEFFCiygAFWkXfH3hRQoGUCF1wA++zTsjXKevZxQ2AXYLF7yirg3AoooIACCkQocCBwVoR927ICCigwewEDrNkbeYQCCsQq8NprdY8RfvVVrBNk23e7OWDMmvDjD6Hzo9nWtpoCCiiggAIKVEHgNmDdKqzjEgoooEDxBAywircndqSAAtUU2Hxz+NOfqrliemut2ROOXQIGvwhz+Nnt9DbYiRRQQAEFyiHg44Pl2GenVKC8AgZY5d17J1egHAIXXwx7+iWeGW72vivDfh2h99+BL8pxPTilAgoooIACyQocD/wy2ekcTAEFFDDA8hpQQIG0Bd58s+4xws8/T3vOpkx35lqw3ZfQLQRX/hRQQAEFFFAgDYEngBXSGMUpFFBAgRkIGGB5WSigQPoCW20Ff/hD+nPOasLF54Wz+sMGb0GH8HltfwoooIACCiiQjsDGwE3pjOMkCiiggAGW14ACCpRS4NJLYbfdSjk6m68Ahy4AA5+CNv8up4FTK6CAAgookLzAhYCvTEh+mx1QgZILeAdWyS8Ax1egFALvvFP3GOFnn5Vi3MqQR6wOu7eBJe8pz8xOqoACCiigQCkFugD/BLqVcnqHVkCB8ggYYJVnr51UgXILbLMN/P73aRu0bg0XDoXNP4Guj6Q9q9MpoIACCiigQL3ALsBlaiiggALJCxhgJb/FDqiAAhWBK66AnXdOE2OVJeD4njD0ZZjz5TRndCoFFFBAAQUUmInA9cBm6iiggALJCxhgJb/FDqiAAhWB996re4zw44/TAdl1ABzQGVaYAK1K9HhkOjvoJAoooIACCrRQYNn6xwdbuIynK6CAAhEIGGBFsEm2qIACVRLYfnv47W+rtFiOy4wcAjt+Aws/kGMTllZAAQUUUECB/AUOA07Ovw07UEABBTIQMMDKANkSCihQEIGrroIddihIM01so1sXOKc/bPwudHqqiSd7uAIKKKCAAgqkKXA/sFqaozmVAgooMI2AAZaXhAIKlEdg4kTo0wdeey2emTdcFo5aGFb9J7R9K56+7VQBBRRQQAEFaiywJnB3jWu4vAIKKFAcAQOs4uyFnSigQBYCBx0EZ56ZRaWW1RixMuw9FyxzHzCpZWt5tgIKKKCAAgokKBD+PDMiwbkcSQEFFJixgAGWV4YCCpRL4P77YY01ijvzb9aEn34O808obo92poACCiiggAI5C7Srf3n7kjn3YXkFFFAgOwEDrOysraSAAkURWHdduP32onQDfReFE5eGdV6H9i8Upy87UUABBRRQQIGCCmwFXFPQ3mxLAQUUqI2AAVZtXF1VAQWKLHDBBbDPPvl3uG1fOGhe6P8YtP4o/37sQAEFFFBAAQUiEbgS2D6SXm1TAQUUqI6AAVZ1HF1FAQViEvjkE1h6aXjvvXy6PmY1GN4KFg9fDvKngAIKKKCAAgo0RWAR4FmgY1NO8lgFFFAgegEDrOi30AEUUKBZAuEOrHAnVla/zj+AUQNgsw+h8xNZVbWOAgoooIACCiQnsB9wbnJTOZACCigwOwEDrNkJ+fcVUCBNgbvvhrXWqv1sQ5eCXy0KQ16EOV6vfT0rKKCAAgoooEDiAvcAgxOf0fEUUECB6QUMsLwqFFCgvALha4Thq4S1+O09APabG/o8CHxViwquqYACCiiggAKlE9gYuKl0UzuwAgooEAQMsLwOFFCgvALnnAMHHljd+c8YDNt9BQs+VN11XU0BBRRQQAEFFMCXt3sRKKBAeQUMsMq7906ugAIffgiLLw4TJ7bMoueCcGpv2OBt6BhequpPAQUUUEABBRSotkAf4MlwD0K1F3Y9BRRQIAoBA6wotskmFVCgZgLDh8Pllzdv+WHLwWELwKCnoU1OXzRsXueepYACCiiggALRCZwIHBld1zasgAIKVEvAAKtakq6jgAJxCtxxB6yzTtN6P3xl2L0t9KzR+7Oa1o1HK6CAAgoooEDyAp2A8BXjHslP6oAKKKDAzAQMsLw2FFBAgQED4NFHZ+3Qvj2cMwi2+BS6PqaZAgoooIACCiiQocCewIUZ1rOUAgooUDwBA6zi7YkdKaBA1gJnngkHHTTjqoMWgxOWhLVegTlfyboz6ymggAIKKKCAAsBdwFAlFFBAgVILGGCVevsdXgEFKgLvvgvdu8O33/4PZOe+MGIe6PswtPqPUAoooIACCiigQE4CGwC35FTbsgoooEBxBAywirMXdqKAAnkK7LQTjBsHJ60GO06CRf6RZzfWVkABBRRQQAEF6gXGAjupoYACCpRewACr9JeAAAooUBF47AToeTV0ekYQBRRQQAEFFFCgIAK961/e3rYg/diGAgookJ+AAVZ+9lZWQIHCCWwC3Fy4rmxIAQUUUEABBcoqcDzwy7IO79wKKKDAVAIGWF4QCiigwGSB64At9FBAAQUUUEABBQog0KH+7queBejFFhRQQIH8BQyw8t8DO1BAgUIJrAf8tVAd2YwCCiiggAIKlFFgN2BMGQd3ZgUUUGCGAgZYXhgKKKDAVAJXA9tqooACCiiggAIK5CxwO7B2zj1YXgEFFCiOgAFWcfbCThRQoDACawF3F6YbG1FAAQUUUECBsgmEO8L/UrahnVcBBRSYpYABlheIAgooMJ3AFcDOuiiggAIKKKCAAjkJXAoMz6m2ZRVQQIFiChhgFXNf7EoBBXIXWB14IPcubEABBRRQQAEFyiawTP3L2+cs2+DOq4ACCsxSwADLC0QBBRSYocAlwO7aKKCAAgoooIACGQscCxyTcU3LKaCAAsUXMMAq/h7ZoQIK5CYwEHg4t+oWVkABBRRQQIGyCSwKPAR0K9vgzquAAgrMVsAAa7ZEHqCAAuUVOB/Yt7zjO7kCCiiggAIKZCxwInBkxjUtp4ACCsQhYIAVxz7ZpQIK5CLwNRDuwnoil+oWVUABBRRQQIEyCfQE/gF0LdPQzqqAAgo0WsAAq9FUHqiAAuUUGAUcUM7RnVoBBRRQQAEFMhQ4DTg4w3qWUkABBeISMMCKa7/sVgEFMhf4HFgJeDbzyhZUQAEFFFBAgbIILFv/7qu5yzKwcyqggAJNFjDAajKZJyigQPkEzvCfiJZv051YAQUUUECBDAXO9o7vDLUtpYACcQoYYMW5b3atgAKZCnxc/y6slzKtajEFFFBAAQUUKINA3/q7r9qVYVhnVEABBZotYIDVbDpPVECBcgmM9KtA5dpwp1VAAQUUUCAjgfOAfTKqZRkFFFAgXgEDrHj3zs4VUCBTgffq34X1eqZVLaaAAgoooIACKQuE92w+BLRKeUhnU0ABBaoiYIBVFUYXUUCBcggcDxxTjlGdUgEFFFBAAQUyEBgD7JZBHUsooIAC8QsYYMW/h06ggAKZCYS7sFYDfBdWZuQWUkABBRRQIFmB8GeK+5OdzsEUUECBagsYYFVb1PUUUCBxgdHAfonP6HgKKKCAAgooUHuBscBOtS9jBQUUUCARAQOsRDbSMRRQIEuBtYC7syxoLQUUUEABBRRISmAocFdSEzmMAgooUGsBA6xaC7u+AgokKDAeGJbgXI6kgAIKKKCAAtkI/A7YJptSVlFAAQUSETDASmQjHUMBBbIW2B74bdZFraeAAgoooIAC0QusC9wW/RQOoIACCmQtYICVtbj1FFAgEYEJwOrA14nM4xgKKKCAAgookI3AH4HNsyllFQUUUCAhAQOshDbTURRQIGuBw4BTsy5qPQUUUEABBRSIVmBj4KZou7dxBRRQIE8BA6w89a2tgAKRC7wDhE9gvxL5HLavgAIKKKCAAtkI3AD8KJtSVlFAAQUSEzDASmxDHUcBBbIWGAUckHVR6ymggAIKKKBAdAK7AWOi69qGFVBAgaIIGGAVZSfsQwEFIhYYAtwbcf+2roACCiiggAK1FVig/s8KS9e2jKsroIACCQsYYCW8uY6mgAJZCVwHbJFVMesooIACCiigQHQCZwC/iK5rG1ZAAQWKJGCAVaTdsBcFFIhYYFvg6oj7t3UFFFBAAQUUqI3AUOCu2iztqgoooECJBAywSrTZjqqAArUU+Ef9C92/rWUR11ZAAQUUUECB6ARuBjaKrmsbVkABBYomYIBVtB2xHwUUiFjgYCA8IuBPAQUUUEABBRQIAvsA50mhgAIKKFAFAQOsKiC6hAIKKFAn8CawOvCaIAoooIACCihQeoFFgHuAHqWXEEABBRSohoABVjUUXUMBBRSYLHA2MEIPBRRQQAEFFCi9wCjg56VXEEABBRSoloABVrUkXUcBBRSYLBDuwnpADwUUUEABBRQorcB639+V/ZfSTu/gCiigQC0EDLBqoeqaCihQcoFrgZ+W3MDxFVBAAQUUKLPAbcC6ZQZwdgUUUKDqAgZYVSd1QQUUUCAI7AxcIYUCCiiggAIKlE5gf+Cc0k3twAoooECtBQywai3s+gooUFKBF4C1gLdKOr9jK6CAAgooUEaBJb6/8+peYKEyDu/MCiigQE0FDLBqyuviCihQboHzgX3LTeD0CiiggAIKlErgAmCvUk3ssAoooEBWAgZYWUlbRwEFSiqwBXBdSWd3bAUUUEABBcoksDFwU5kGdlYFFFAgUwEDrEy5LaaAAuUTeAwYCnxavtGdWAEFFFBAgVIJ3A2sWaqJHVYBBRTIUsAAK0ttaymgQEkFTgcOKensjq2AAgoooEAZBA4GTivDoM6ogAIK5CZggJUbvYUVUKBcAhsCt5ZrZKdVQAEFFFCgFAK9gHuA+UsxrUMqoIACeQkYYOUlb10FFCiZQPgiUfgq4aSSze24CiiggAIKpC4wFtgp9SGdTwEFFMhdwAAr9y2wAQUUKI/Acd+Pemx5xnVSBRRQQAEFkhfYBzgv+SkdUAEFFCiCgAFWEXbBHhRQoCQC4e6rcBdWuBvLnwIKKKCAAgrELTAA+CvQJe4x7F4BBRSIRMAAK5KNsk0FFEhFILwHK7wPy58CCiiggAIKxC3wf/53etwbaPcKKBCZgAFWZBtmuwookIJA+CJh+DKhPwUUUEABBRSIUyC8EuCYOFu3awUUUCBSAQOsSDfOthVQIGaBT4GhwGMxD2HvCiiggAIKlFQg3Ekd7r7yp4ACCiiQpYABVpba1lJAAQUmC1wHbKGHAgoooIACCkQlEN53Fd57Fd5/5U8BBRRQIEsBA6wsta2lgAIKTCWwL3C+JgoooIACCigQjUD44mD48qA/BRRQQIGsBQywsha3ngIKKDBZ4K36rxK+oIkCCiiggAIKFF5gJ2Bs4bu0QQUUUCBVAQOsVHfWuRRQIBKBK4CdI+nVNhVQQAEFFCirQK/6RwcXKSuAcyuggAK5Cxhg5b4FNqCAAgr8DAiPJPhTQAEFFFBAgWIK/MF3VxZzY+xKAQVKJGCAVaLNdlQFFCiqwJdA+KLR3UVt0L4UUEABBRQoscDBwGklnt/RFVBAgWIIGGAVYx/sQgEFSi/wMLAB8EHpJQRQQAEFFFCgOAJD6h8dbFecluxEAQUUKKmAAVZJN96xFVCgiAK+D6uIu2JPCiiggAJlFQih1V+BEGL5U0ABBRTIW8AAK+8dsL4CCigwlcChPqbgFaGAAgoooEAhBMJjg+HxQX8KKKCAAkUQMMAqwi7YgwIKKDCVwCbAzZoooIACCiigQG4CWwDhxe3+FFBAAQWKImCAVZSdsA8FFFBgssCz9S91f1UTBRRQQAEFFMhcYJH6Rwd7ZV7ZggoooIACMxcwwPLqUEABBQop8Edgy0J2ZlMKKKCAAgqkLXAlsH3aIzqdAgooEKGAAVaEm2bLCihQFoHjgWPKMqxzKqCAAgooUACB8N+9vyxAH7aggAIKKDCtgAGW14QCCihQaIGtgWsK3aHNKaCAAgookIbAzsDlaYziFAoooECCAgZYCW6qIymgQEoCb9S/D+vplIZyFgUUUEABBQomMAS4CehUsL5sRwEFFFCgQcAAy2tBAQUUKLzArfUhVuEbtUEFFFBAAQUiFFioPrzqF2HvtqyAAgqUR8AAqzx77aQKKBC1wBnAwVFPYPMKKKCAAgoUUyB8OGXzYrZmVwoooIACkwUMsLwYFFBAgWgEdgUui6ZbG1VAAQUUUKD4AqcChxS/TTtUQAEFFMAAy4tAAQUUiEbgo/pHCf8RTcc2qoACCiigQHEF9gbOL257dqaAAgooMJWAAZYXhAIKKBCVwL31IdZ/ouraZhVQQAEFFCiWwHrAzUDbYrVlNwoooIACMxUwwPLiUEABBaITCJ/4Hh5d1zasgAIKKKBAMQR61r+0vVcx2rELBRRQQIFGCRhgNYrJgxRQQIGiCZwEHFW0puxHAQUUUECBCATCnVcbRdCnLSqggAIKTClggOX1oIACCkQr8DPgvGi7t3EFFFBAAQWyFzgX2C/7slZUQAEFFGixgAFWiwldQAEFFMhT4CfA9Xk2YG0FFFBAAQUiETgQOCuSXm1TAQUUUGBaAQMsrwkFFFAgeoGVgYein8IBFFBAAQUUqJ3Aj4HxtVvelRVQQAEFai5ggFVzYgsooIACtRZ4A1gVeLPWhVxfAQUUUECBCAX61H9xcLEIe7dlBRRQQIEGAQMsrwUFFFAgCYH7gCHAd0lM4xAKKKCAAgpUR6B9/RcHf1id5VxFAQUUUCA3AQOs3OgtrIACClRb4LfA9tVe1PUUUEABBRSIWCD8d+O2Efdv6woooIACDQIGWF4LCiigQFICI4Ejk5rIYRRQQAEFFGiewKXA8Oad6lkKKKCAAoUTMMAq3JbYkAIKKNBSgb2BC1u6iOcroIACCigQscBoYN+I+7d1BRRQQIFpBQywvCYUUECBJAU2qX9hbZLDOZQCCiiggAKzEDgdOEghBRRQQIHEBAywEttQx1FAAQX+J9AfeEwQBRRQQAEFSiTwa+CoEs3rqAoooEB5BAywyrPXTqqAAqUUWAB4r5STO7QCCiigQNkEQnAVAix/CiiggAIpChhgpbirzqSAAj0ZUnUAACAASURBVApMFvgvMKceCiiggAIKJC4QHhkMjw76U0ABBRRIVcAAK9WddS4FFFBgssALwDJ6KKCAAskLvP02nH46XHklvPtu3bh9+sC++8Lw4dC+/cwJJk2C66+Hk0+GCRPqjuvYEbbaCg4/HHr1Sp4v4gF3AsZG3L+tK6CAAgo0RsAAqzFKHqOAAgpEL3AX8MPop3AABRRQYGYCf/1rXdj08cczPmLZZeG666B37+n//jvvwA47wO23z9z3lFPgoIOgTRv3oFgCGwL/V6yW7EYBBRRQoCYCBlg1YXVRBRRQoIgChlhF3BV7UkCBlgs8/TSstRa8/z6EoGrcOOjfH779FsaPh332qft74W6sO+6ABcLrAet/EyfC5pvDbbfV/YVtt4UQVi26KHzwAZx2Wt2/D7/wvw85BFq1annPrlANgQHAw9VYyDUUUEABBSIQMMCKYJNsUQEFFKiegCFW9SxdSQEFiiDw3Xfw85/D6NHQvTv87W+w1FJTd3bPPbDuuvDf/8LvfgfbbPO/v3/11XWhVfiNGFEXUs0xx//+flg/hFiHHQbzzQd33VUXhPnLW2AR4FWgdd6NWF8BBRRQICMBA6yMoC2jgAIKFEfAEKs4e2EnCijQUoE334Q11oBXX4Ujj4QTT5x+xY8+gvXXr3u31W67wZgxdcd8801dmPXHP9bduRXCqW7dZn3+McfAsce2tGvPb5lAO+DD8Jayli3j2QoooIACUQkYYEW1XTargAIKVEvAEKtakq6jgAL5CrzyChxwANx/P1xxBWy00fT9hMcHhw6FZ56pu1tr1Ki6Y6b861MGWzOaaOed69ZfZ526xxLDC9795SXwPjBvXsWtq4ACCiiQk4ABVk7wllVAAQXyFzDEyn8P7EABBbIQ+P3v6x4TDI8DTvkIYfhq4aqrwmuv1X19MDwmOLNfeLQwfI1wscXg73+ve1zRXx4CrwPh8UF/CiiggAJlEzDAKtuOO68CCigwlYAhlheEAgqkKRDCqvBY4dlnw7nn1r3QfY896t6V1fCOq3//G1ZfHV5+eeaPHzbo7L47XHIJdOoE4Z1aK66YpluxpwovbA8vbvengAIKKFBGAQOsMu66MyuggAKGWF4DCiiQsMCFF8Lee/9vwPDVwF//uu4l7e3b/++vf/klbLEF3Hxz3SOGN94Ic889Pcwnn8AGG8CDD0KHDnUvil9ppYQBCzna/cBqhezMphRQQAEFshEwwMrG2SoKKKBAwQW8E6vgG2R7CijQBIGTToKjjpr6hHDXVXjB+4EHTv2Vwd/8pu69WCHkuuqqupe6h3895e/KK2HHHev+igFWEzaiaoc+C/Sq2moupIACCigQp4ABVpz7ZtcKKKBADQQMsWqA6pIKKJCDQLhjKgRNrVvXvbg9vLsq3GUVfuHOrPBIYdu2df/+gw/qXvz+0EN1x//qV3XHhK8RhnXOOw+OPrru/Vnhfwywst7Qd4H5sy5qPQUUUECBAgoYYBVwU2xJAQUUyE/AECs/eysroECtBL7+GvbcEy6/HNq1g7vugtWmeBrtxRdh2DB4+ukZd7D++nUvgR8+3Hdg1WqPpl+3HfA50Ca7klZSQAEFFCi0gAFWobfH5hRQQIE8BAyx8lC3pgIK1FbggQdgrbXgv/+d8RcHv/gCxoyBM86oe/l7+PXpU3dHVnhP1vjxdf/brxDWdp/qVu/2/b1y72RRyBoKKKCAAhEJGGBFtFm2qoACCmQnYIiVnbWVFFAgC4G334ZVV4XXXoOddoKxY5tWNbxTK7xba/DguscRw9cI/dVCoDfwTC0Wdk0FFFBAgcgFDLAi30DbV0ABBWonYIhVO1tXVkCBagmMGwdHHFH3fqq//hV6h/xjBr833qgLsN58s+6l7aNGNb6DiRNh003h7rubfm7jq3gkrAHcK4QCCiiggAIzFDDA8sJQQAEFFJiFgCGWl4cCChRbIIRW4R1VIcAKXwvcfvsZ93vLLbDxxtMfd8IJcMopMHAg3HgjzD339Oc3PH4Y3qUV7r7acMNim8TZ3Y+AG+Js3a4VUEABBTIRMMDKhNkiCiigQMwC4T0k3WMewN4VUCBhgXffhbXXrnsBe3hn1R13wAILTD3whx/CZpvBvffCUkvVHbPoonXH3HBD3d8LL3cPYdiQIVOfG75EGN59dfvtsMoqcOut0LlzwqC5jLYzcHkulS2qgAIKKBCPgAFWPHtlpwoooEDOAisAT+Xcg+UVUECB6QX++Ef46U/h22+hXz+47DJYYYW6f3///bD33vDss9C6NVxzTV0g1fD74APYaCN46KG6UOvii+sCsXDsk0/Wfb0w/L155qkLr1Ze2R2orsAI4MzqLulqCiiggAJJChhgJbmtDqWAAgrUSiA8m/PbWi3uugoooECzBMLjg+FdWLvvDuExvxn95pij7iuDO+4IrVpNfcRjj8GPfwyvvz7jczt0qAu+NtmkWe150kwFTgCO1kcBBRRQQIFGCRhgNYrJgxRQQAEF/idwMnCEIAoooEDhBP71r7ovBYY7sj76qK69hRaCbbaBgw+G7rN4GvrTT+HEE+HyyyE8ltiUcwsHEUVDo4F9o+jUJhVQQAEFiiFggFWMfbALBRRQIDKB64ApnsGJrHvbVUABBRTIU+B3wDZ5NmBtBRRQQIEIBQywItw0W1ZAAQWKIXAfMLgYrdiFAgoooEAkArcC60fSq20qoIACChRJwACrSLthLwoooEB0Ai8C4dPnz0bXuQ0roIACCmQtEP67olfWRa2ngAIKKJCIgAFWIhvpGAoooEB+AhOBXYFr82vBygoooIACBRZYGHijwP3ZmgIKKKBADAIGWDHskj0qoIACUQgcCJwTRac2qYACCiiQlcAQ4G9ZFbOOAgoooEDCAgZYCW+uoymggALZC/iFwuzNraiAAgoUVWCP778DeVFRm7MvBRRQQIHIBAywItsw21VAAQWKL3BZ/SOFxe/UDhVQQAEFaiVwBvCLWi3uugoooIACJRQwwCrhpjuyAgooUHuBm4E9gTdrX8oKCiiggAIFEpgTuA7YuEA92YoCCiigQAoCBlgp7KIzKKCAAoUUeAT4GfD3QnZnUwoooIAC1RYIXxgM/wBjyWov7HoKKKCAAo0UePfdd9l0000rR994440ssMACk8/88MMP2WKLLVh33XU58sgjadWqFd988w37778/H3zwAZdddhkdOnRoZKXsDzPAyt7cigoooECJBD4BRgDhsUJ/CiiggALpCmwA3JLueE6mgAIKRCIwqwArjHDGGWdw5plnsuWWWzJ48GBuvfVWbrnlFkaOHMmOO+5Y6CkNsAq9PTangAIKpCJwGnBoKsM4hwIKKKDAVAJ7ARdoooACCigQgUC44+qSSy7h7LPP5tNPP2XeeeflsMMOY5tttqFNmzaFnsAAq9DbY3MKKKBASgI31t+N9WJKQzmLAgooUHKBkcDhJTdwfAUUUECBLAQMsLJQtoYCCiigQL1ACK/CV6n+rIgCCiigQNQCXYHRwDZRT2HzCihQbIEvv/yy8h6n8847j+eee67S7HzzzcdPf/rTynubOnXqNNUAkyZN4uabb+ass85q1PEHHHAAf/jDH7j88suZZ555OP7443nkkfAeVxgwYABHHXUUq6yySuVdUdP+3n777cqjeNdffz2ff/45rVu3ZqWVVuLwww+f4Tnhzqd9992Xm266aaboCy+88FTvrbrtttvYZZddKo/7nXPOOdOdN3r0aE466aSp/v6MHiFs+GvhHVjXXXcdffv2nWqtBx98kK233pqvv/66YrHeeusV8sIwwCrkttiUAgookLpAeJwwPFboTwEFFFAgPoEB9eHVqvG1bscKKBCNwGeffcY+++zDnXfeWem5c+fOzDnnnIQwJvyWWGIJrr76ahZZZJHKvw/HH3TQQZMDonB8+/btK8d/++23LLTQQpVwpk+fPpMNGgKsEBCFICqETOGl5xMnTqyEUuEXQqzQx5Qh1u23385ee+3FF198UQmuwjnhX3/ySXj/K5W/F16S3rZt28m1/vOf/7DzzjvzwAMPVI6f8u999dVXlZeo5xFgTdlXaNYAK5r/iNioAgoooEB2AuHF7uEF73X/Re9PAQUUUCAGgc3rw6sFY2jWHhVQIFKB7777jmOPPZYxY8aw+OKLV97Z1Lt378o0H3/8MXvssQf3338/m222GaNGjaq8u2lmx4dgK9yldMUVV9CvXz+uvPJKunTpUlmrIcAK/zrcaRXuaOrevTvhTq5rrrmGQw+te4frVVddxZprrln51+FOsBB4hbuZRowYwX777cdcc81F6Dn0dOCBB/LWW29V+gpf/Gv4NQRFr7322nRfB3ziiSfYfPPN6dq1a+Z3YP3xj3+s3M3W8DPAivQ/NLatgAIKKFBrgb/Xh1jhf/tTQAEFFCiuQGvgRN93VdwNsjMFkhJ49dVXGTZsGB999BG///3vK+HSlL9nn32W7bffnqWXXprzzz+f999/v3J8uJPp2muvpX///lMdP+VdRuFxxBB8hV9DgBXuiPrTn/5Ejx49Jp8XAqnTTjut8ujeJptsUnmMMdw19ctf/pJLL7208hhj+PtT3kkVTg6PMO65556VsOx3v/vd5MccG3oId3aFvx7uEGv45RVghaBtq622qtw9FkK44G6AldR/lBxGAQUUUKC6AuEOrHAnVrgjy58CCiigQPEEVgNOAtYqXmt2pIACSQqEECjcZbXaaqsxduxYOnbsOMs5w3udfv7zn7P22mtX7toKjxpO+7vooos47rjj2HbbbTn99NOnCrB23XVXTjjhhOnOaQiWQtgU3sXVoUOHyvnhr4cQasiQIdOd895771UCsvBIYAjFlltuucox4Y6tcEdW+OrftDPlEWA1BHThTrHwzrAQFIbHGw2wkvyPlEMpoIACClRXILwTq+42bX8KKKCAAkUROLA+vGpflIbsQwEFSiAwo5eTz2rsU045pfLIXrgbKtxNNaNfuAMqvKNqylCs4Q6sc889t/II37S/aV9+HoKscKdX+OshiJpRUBbet9Xw3q0pw6Dw0vdNN920Uj/Um/KdWrMLsGa35VO+5L2xL3FvqLnOOutw8sknVwJDA6zZSfv3FVBAAQUUmCxwY/3dWOFrhf4UUEABBfITWLL+kUG/MpjfHlhZgfIKNDXAmvJdVrNTm1GANbO7jqYNsMLaIegKj9w15jfluo899ljlDqzweOFhhx021emzC7BmFsyF94GFRxKbGmCFu8J+9rOfEV5GH+5e69mz5+QXzHsHVmN21mMUUEABBRSoCITw6hfAn/VQQAEFFMhFYNv68GqJXKpbVAEFFGhqgNXwXqopHw9sjGJD8HXxxRez8cYbT3fKtAFW+KphuAMrfK1wyscDG1Or4THHGd3tNbsAa8qAaspaM3JqzB1Yb7zxRiVICy9vP+SQQyohWMMXEg2wGrObHqOAAgoooMBUAuFxwvBYoT8FFFBAgWwEwjtmwovaD8imnFUUUECBmQg0hD0zewdWeBQwvMQ9vOQ9vMQ9BEDhrqbGvjOroWxDgBWCnGnvigrHNARL4bHE8ePHV752GO6iev7557nssstYf/31G7WH4X1TRx99NH/4wx9mGHxlGWCFLzqeeuqpla85hhfeL7TQQkz5knsDrEZtqQcpoIACCigwrcANwPHAw9IooIACCtRUYO368GrVmlZxcQUUUKAxAi+88ELlTqcQrMzoK4QPPvggW2+9NYsvvnglFAovTP/JT35SebRvRseHO6YOP/zwSgi13Xbb8atf/aoSRjUEWOGLgVdeeSVdunSZ3N6UXyEML2UP79gK54QgKoQ84X1W4Q6oab9CGMKo8IXCEHqFcK1Pnz6EF7uHu6jmn3/+Gb6UPssAa8011+TWW2+tzBPCuPAzwGrMVekxCiiggAIKzFZgYn2I5d1Ys6XyAAUUUKBZAkfUh1etmnW2JymggALVFgjh0bHHHlv5omAIqcJdQ717966Uef3119lrr714/PHHOfLIIyvvcgoBVQiWxo0bV7mj6Oyzz2b11VevvCg9/L1wt9Txx4d/KApXXXUVIcQJvynfnRUCsJEjR9KpUycmTZrENddcw6GHHlp5UXu4I6xv376Vc5566im22morPv30U3baaadKD+Gc8PvXv/5V6Sf0tu6663LhhRcy11xzVfoKAdqvf/1rhg8fPh1XVgHWm2++Wak97Z1qBljVvoJdTwEFFFCg5AK31AdZD5TcwfEVUECBagn0qQ+uNqvWgq6jgAIKVE3gs88+Y5999uHOO++srBm++hfugArveAq/TTbZhDPOOGNyeDTt8eGLgR07dqwcH0Ks8At3XoV3PzV8AbAhwFp22WUrjwWGX7hzKoRT4b1QrVu3rtQIgdWUXw28+eabK72FdcMx4Zyvv/66cidY+PXq1YsrrriiEl7tuuuuPProo4SvE87sy4VfffXV5HPDWuHuqCFDhnDbbbexyy67TPWS9imBm/oOrBBgzTHHHNPdpWaAVbXL1oUUUEABBRRoEPgvcFz9J91VUUABBRRovsCu9eHVgs1fwjMVUECBGgt8+eWX3HjjjZVA56WXXqpUW2SRRRgxYkTlEcMQEE35C4HSTTfdxDnnnMNzzz1X+VvhEb+hQ4dW7tBaZpllpjq+IcA64ogj6N+/P+Fl8OG8EEqttdZalX8/7TkNC7z22muEF7Jff/31lbCrobdwd1h4TDH01vBC9YY7nxrL1fAeqloEWOFF9yeffPJUjz4aYDV2ZzxOAQUUUECBJgvcXn831t+afKYnKKCAAuUWmK8+uNqz3AxOr4ACCkzxCGHDo4jVRmkIsMIjeyFUm92v4Y6qIr9IfXYz1PLvt/ouPFzqTwEFFFBAgegEwn99hXcZhP/5NrrubVgBBRTIXmBrILzvasXsS1tRAQUUKKBAwx1YBlgF3JwZtGSAFcc+2aUCCiigwEwF7qkPsf6qkQIKKKDADAVWAA4DttdHAQUUUGAKAQOsuC4HA6y49stuFVBAAQVmKjCyPsj6UiMFFFAgU4Gvv56T999fgnbtvmDeeV/NtPasi7WuD65CeNW5QH3ZigIKKFAMAQOsYuxDY7swwGqslMcpoIACCkQg8GB9iHVzBL3aogIKpCDw8MNb8uSTG/Hdd60q48wzz9sMHHgtiy76WM7jhS8LhuBqtZz7sLwCCihQXIFaB1jFnTzOzgyw4tw3u1ZAAQUUmKXAGfVB1qc6KaCAAjUTePTRzXjssRAUTf8bNuxXdOnyRs1qz3zhpeqDq91zqG1JBRRQQAEFaidggFU7W1dWQAEFFMhV4NH6EOv6XLuwuAIKpCtw1VW/4b//7TDDAbt3f4gllrgl4+F/AmwFdMm4ruUUUEABBVIT6NWrV+FGMsD6//buLdaqar0D+MdFQLl4QSsqiCAqxQuxgqKIAlIRPSc9yUn70CZNmjRpH9qkTdM33/repC/tQy9J+3LS9uW8CCgIRRGOoMdqiYqXigcvBT1FBQQRpeebzkUX231hw7rMueZvJjt7s1lrzG/8xvLBP+Mbs3JLoiACBAgQ6KzAv0TEX0fEq50d1mgECDRa4MiRG+KnP/2rEQ1OnDgRBw4caLSRyRMgQIBAPQVmzZoVTz75ZOWKF2BVbkkURIAAAQKdFzhehljZWvh554c3IgECjRM4eXJm/OQnfzPivI8ePRoffNCPFsILW4oq/kv7hc3EuwgQIFAdgf3791enmHFUIsAaB5aXEiBAgACB7gi8HhEZYv1Td4Y3KgECjRLYsuXP44MP7hx2zqtW/WMsWvRCFz3+uDzr6qYu3sPQBAgQIECgOgJ2YFVnLVRCgAABAj0TyKcUZlvhsz27oxsRIDB4AtlGuHXrn8WxY7PPmVwGVxlgded6qAyuHu/O8EYlQIAAAQIVFRBgVXRhlEWAAAECvRD4u3JH1ru9uJl7ECAwgAJffz0t9u9fHYcP3xxTp34Zc+e+FvPnv9yFmV4bEX8REX/ZhbENSYAAAQIEqi8gwKr+GqmQAAECBLoqcLgMsXJH1umu3sngBAgQGL/AlIj404j4k4jQLjh+P+8gQIAAgUEREGANykqaBwECBAhcpMCesq3wXy9yHG8nQIBApwT+oAyv7u7UgMYhQIAAgTEE8gmyO3bsiG+//XbEV95///2xePHiUUd67bXX4uWXX47zee1wA508eTJefPHF4oEgp06diokTJ8bMmTPj7rvvjgULFgx773379kXe96uvvoqpU6fGnXfeGbfffnvx3qHX66+/Hnv37i3Gu+uuu2rxuRBg1WKZFEmAAAECvRP493JH1ou9u6U7ESBA4ByBH5XB1VouBAgQINBjgQydMgQa7RorlMqnD+7ZsydOnz59QQHWkSNHYsuWLXH8+PGYMGFCTJkypQjUvv7666KsDLBWrVoVkyZNOlvmm2++WQRel156aSxcuLAIvnKcJUuWxH333XfOdDLg2rRpU3zzzTfx+OOPF++pwyXAqsMqqZEAAQIEeiyQ/+KWTyvMtsL/6fG93Y4AgeYKPFwGVz9uLoGZEyBAoM8C27Zti/fff7/YlXTPPfeMq5oMmV566aV44403zu7gGivsGnqDDJWefvrpOHToUFx55ZXx6KOPxmWXXVa87O233y5CqnzNypUrY9GiRcXvM9jKQOrYsWPF66+++uoi/MrfZU0ZUs2YMePsrTKge+WVV2L58uVFwFWXS4BVl5VSJwECBAj0QeC/yxDrbyPiTB/u75YECDRDIFs38pyrP2zGdM2SAAECFRXIVr2NGzfG559/Hg8//HDcdNP5nz348ccfx65du+KLL74oZpc7p86cOTPuHVi5c2r79u3F+9etWxdz5sw5R+u5556Ld999N2644YYirMrrs88+K8Kq3Em1YcOGon0wr82bN8cnn3wSa9asiblz5xa/O3r0aPHaDMXWr18fl1xySUVX4/tlCbBqs1QKJUCAAIH+Cfw8Iv4+Iv7BQe/9WwR3JjCAAvPaDmivR/vGAC6CKREgQOCsQIY7Tz31VLFrKcOd2bNnn5dOhlb5vjy3KoOhpUuXRrb0ZQvfeHdgZTiVu7hyx1QGVEMDpt27dxdjX3PNNfHYY4/F5MmTi3bBDL1av2sVnQHW4cOHizBu/vz5xa/z/bmTK1sQRzpL67wm3YcXCbD6gO6WBAgQIFBXgVfLICvDrFN1nYS6CRDou8D0MrjKXVfX970aBRAgQIDAdwIHDx4sgqA8LD3bB/M8rNyNldesWbNGPEA9g6/cGZUtfbfccsvZlr4LCbBGW4v29sK8z4MPPli8vBWg5Q6sbBfMM7PyGroD69NPP41nnnmmaDF85JFHzjlDqw6fAQFWHVZJjQQIECBQMYF9bUHWiYrVphwCBKot8EdleHV7tctUHQECBBookE/myzOmcldTtv9lG1/+nGdMZXiUVwZHuauq/QD1oVStQ9I7GWBl+JS15Y6q3OWVu7PyjKy8Wvf78ssvRz0DK8/3ylbHDK+GtibWYbkFWHVYJTUSIECAQEUF3mgLso5VtEZlESBQDYHfKYOr7/613EWAAAEC1RNonS81ceLE4hD3bAXMnzO8yt1YeTh7Xrk764477hhxAp0MsLJdMNv+WtcVV1wRq1evPhtetX4/0lMIW4fRt9oMs5XwoYceqh7+eVQkwDoPJC8hQIAAAQKjC+wvz8fK1sLvtpm7CBAg8J3Ab0fE70fED4AQIECAQIUF8tyrbB/MHUrZCrhixYrvVdsKuLKdMFv1smVvuKuTAVY+LbAVnOUh87kzLHdgZftgHuTefu3bty/yCYN5/zzIPcOrDNparYfZ6tjaufXWW28VTyLMXVt5zlbuLFu2bFml2woFWBX+D0hpBAgQIFA3gXfaDnv/37oVr14CBDomkGdcZWiVX9//H6CO3cZABAgQINBTgfYnBK5duzauv374cww7GWC1TzCfNrhz587iyYLTp08vwqjckTXW9c4778QLL7xQhFm5e+y9996L559/vgiuFi5cWIyXX7k7K+dV1UuAVdWVURcBAgQI1FjgvbbWwk9rPA+lEyAwPoF8wlMruFo0vrd6NQECBAhUXqB1WPrp06djzZo1MXfu3GFr7laAlTfLXVSbNm2K48ePFzusMpAa7WrVkruw8qmF06ZNKw5yzzO1WnPIM75yzGPHjo3r6Yu9XjABVq/F3Y8AAQIEGiTwi7Yg61CD5m2qBJomkP/z0Aquxv6X8KbpmC8BAgTqIpBthCdOnChaA/Psq6FX7oDKoKefAVbWlE8XzFbH89kxlS2F2Sq4fPnyWLJkSRFSbdy4sZhftkFmO2Jeu3btiv3798fKlSvj1ltvreSSCbAquSyKIkCAAIHBEviwDLL+OSIODNbUzIZAowXWl8HV7zZaweQJECAwCAKHDh2KrVu3FudF5c6kefPmfW9aBw4ciB07dsSUKVOK8Ofyyy8fduoXswMrxz948GDceOONIx623gqwbrvttnjggQdG5G/t1spdVxs2bChaBlu7yDKky9/lWVl55UHxeRB8PmFx8eLFlVxSAVYll0VRBAgQIDCYAscj4t/Kr82DOUWzItAIgd8rg6tHGzFbkyRAgEATBHLnVe5MyoDn5ptv/l54lMFWBlwfffRRzJkzpzh/atKkSR0PsHLHVD7xMM+4yoBp5syZ59wjW/+yBTDb/jK8ysPXR7oylMrD2nNXVR5Mn5cdWE34NJsjAQIECBDoqEA+DrkVZn3U0ZENRoBANwSubGsT/I1u3MCYBAgQINBngVZ4lO11eb7U0qVLi1a7DIvy8PTcgZW7mHKH1tAnALaXfjE7sNrPuLruuuti9erVxblVeeUusTx8PV9z1VVXFWdatXZQDaVrBV15yPv69evPhm0ZxI10Blaeq5XB3OzZs/u8EsPf3g6sSi6LoggQIECgOQJH2oKsbc2ZtpkSqI1A/st263yrG2tTtUIJLwU5pQAACUpJREFUECBAYPwCGe5kQJRP6ctr8uTJxdepU6ciz8fKn++9997I1r3RrvMJsLJdL3dIZTj1xBNPxKxZs84OmU87zFbCvO+ECROKlsW8fwZpeeWurHXr1o36BMJt27bFhx9+OOxh89mimOPnDrIFCxYUwdiRI0eK1sEVK6r79FwB1vg/095BgAABAgS6JLCjLczy9MIuIRuWwHkKrIuIH5fh1XcH3LoIECBAoBkCGWDlwee506kVXGXbYB6EnjuaxrouNsDK8bOVMVsJs2WxFWTlgesZnuVh7LkTbKQrA7Dt27cXu8TWrl077Mtyjnv37i2eZphjZSvismXLRmyLHGvOvfh7AVYvlN2DAAECBAiMSyCfWNhqL9w5rnd6MQECFyNwZ0T8KCJ+KyJGfyz5xdzFewkQIECAQApkS+KePXuKVsD2HVh0hhcQYPlkECBAgACBSgtsaQuzvqh0pYojUE+Ba8vAKkOrx+s5BVUTIECAQO0EcpdWq00wz6gabUdV7SbXpYIFWF2CNSwBAgQIEOiswMG2IGtPZ4c2GoFGCmRg1dptlQe0uwgQIECAQO8EsoUvD41ftWpVcSC7a2wBAdbYRl5BgAABAgQqJrApIp4uv96sWG3KIVBlgfvbdlstrnKhaiNAgAABAgSGCAiwfCQIECBAgECtBZ5tC7Neq/VMFE+gOwILy9Aqd1s91J1bGJUAAQIECBDouoAAq+vEbkCAAAECBHol8HwZZm2OiJd7dVP3IVBBgelt7YHZKjilgjUqiQABAgQIEBiPgABrPFpeS4AAAQIEaiPws7adWbtrU7VCCVy4wIyIyEeF/2YZXs298KG8kwABAgQIEKicgACrckuiIAIECBAg0GmBn7eFWTs6PbjxCPRR4OYysMrgak1EXN3HWtyaAAECBAgQ6KaAAKubusYmQIAAAQKVE9jX1ma4tXLVKYjA2AIrI2J9GVg9OPbLvYIAAQIECBAYCAEB1kAso0kQIECAAIELEXgrIvK8rNyVtTMiDl/IIN5DoMsCl/zqTLcfRsSGskUwD2V3ESBAgAABAk0TEGA1bcXNlwABAgQIDCtwqgyy8iD4DLPy+2lWBPokMK8MrZ4od1pd2qc63JYAAQIECBCoioAAqyoroQ4CBAgQIFApgV9GxLNlkJWB1n9WqjrFDKLAsjK0yt1Wdw/iBM2JAAECBAgQuAgBAdZF4HkrAQIECBBojsCBMtDaXoZav2jO1M20SwIZWK2IiPt+9Zl6JCKu69J9DEuAAAECBAgMgoAAaxBW0RwIECBAgEDPBf6rDLS2RcR/RMTRnlfghnUSyJbADKtagVV+n1SnCaiVAAECBAgQ6LOAAKvPC+D2BAgQIEBgMAR2l4FWth1mu+FngzEts7gAganlrqr2sOr6CxjHWwgQIECAAAEC/y8gwPJpIECAAAECBLogkC2HGWS9Wn7Pn/N3rsETuG3IzirnVw3eGpsRAQIECBDov4AAq/9roAICBAgQINAQgdyVlUHW0GCrIdOv/TSz5W9JRPx6+T3PrspdVlfUfmYmQIAAAQIECFRfQIBV/TVSIQECBAgQGHCB4UItLYj9W/TLypCqFVS1vt/av5LcmQABAgQIEGi8gACr8R8BAAQIECBAoIoC7S2IH0RE+5dwqzMrljunhoZU+eebOjO8UQgQIECAAAECHRQQYHUQ01AECBAgQIBALwSODQm0hgZc+edf9qKQGtzj6oj4tfKrPazKnx2sXoMFVCIBAgQIECBQCgiwfBQIECBAgACBARQ4MUrI9WlEHI2IDMLyK38+WRODbO9rBVLDfb92yN9PrMm8lEmAAAECBAgQGF1AgOUTQoAAAQIECBCI00MCrfZwq/VzK+wa7u/OREQect76mjzkz+1/dz6vmTZCUDXDWhEgQIAAAQIEGikgwGrksps0AQIECBAgQIAAAQIECBAgQKA+AgKs+qyVSgkQIECAAAECBAgQIECAAAECjRQQYDVy2U2aAAECBAgQIECAAAECBAgQIFAfAQFWfdZKpQQIECBAgAABAgQIECBAgACBRgoIsBq57CZNgAABAgQIECBAgAABAgQIEKiPgACrPmulUgIECBAgQIAAAQIECBAgQIBAIwUEWI1cdpMmQIAAAQIECBAgQIAAAQIECNRHQIBVn7VSKQECBAgQIECAAAECBAgQIECgkQICrEYuu0kTIECAAAECBAgQIECAAAECBOojIMCqz1qplAABAgQIECBAgAABAgQIECDQSAEBViOX3aQJECBAgAABAgQIECBAgAABAvUREGDVZ61USoAAAQIECBAgQIAAAQIECBBopIAAq5HLbtIECBAgQIAAAQIECBAgQIAAgfoICLDqs1YqJUCAAAECBAgQIECAAAECBAg0UkCA1chlN2kCBAgQIECAAAECBAgQIECAQH0EBFj1WSuVEiBAgAABAgQIECBAgAABAgQaKSDAauSymzQBAgQIECBAgAABAgQIECBAoD4CAqz6rJVKCRAgQIAAAQIECBAgQIAAAQKNFBBgNXLZTZoAAQIECBAgQIAAAQIECBAgUB8BAVZ91kqlBAgQIECAAAECBAgQIECAAIFGCgiwGrnsJk2AAAECBAgQIECAAAECBAgQqI+AAKs+a6VSAgQIECBAgAABAgQIECBAgEAjBQRYjVx2kyZAgAABAgQIECBAgAABAgQI1EdAgFWftVIpAQIECBAgQIAAAQIECBAgQKCRAgKsRi67SRMgQIAAAQIECBAgQIAAAQIE6iMgwKrPWqmUAAECBAgQIECAAAECBAgQINBIAQFWI5fdpAkQIECAAAECBAgQIECAAAEC9REQYNVnrVRKgAABAgQIECBAgAABAgQIEGikgACrkctu0gQIECBAgAABAgQIECBAgACB+ggIsOqzViolQIAAAQIECBAgQIAAAQIECDRSQIDVyGU3aQIECBAgQIAAAQIECBAgQIBAfQQEWPVZK5USIECAAAECBAgQIECAAAECBBopIMBq5LKbNAECBAgQIECAAAECBAgQIECgPgICrPqslUoJECBAgAABAgQIECBAgAABAo0UEGA1ctlNmgABAgQIECBAgAABAgQIECBQHwEBVn3WSqUECBAgQIAAAQIECBAgQIAAgUYKCLAauewmTYAAAQIECBAgQIAAAQIECBCoj8D/AUL9ffHmN4nzAAAAAElFTkSuQmCC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63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2132857"/>
            <a:ext cx="7408333" cy="345638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  <a:defRPr/>
            </a:pPr>
            <a:r>
              <a:rPr lang="uk-UA" sz="32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1.Форма </a:t>
            </a:r>
            <a:r>
              <a:rPr lang="uk-UA" sz="32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психологічного дослідження – </a:t>
            </a:r>
            <a:r>
              <a:rPr lang="uk-UA" sz="32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тестування.</a:t>
            </a:r>
          </a:p>
          <a:p>
            <a:pPr marL="0" indent="0">
              <a:buNone/>
              <a:defRPr/>
            </a:pPr>
            <a:r>
              <a:rPr lang="uk-UA" sz="32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2.Діагностичний </a:t>
            </a:r>
            <a:r>
              <a:rPr lang="uk-UA" sz="32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матеріал:</a:t>
            </a:r>
          </a:p>
          <a:p>
            <a:pPr marL="514350" indent="-514350">
              <a:buFontTx/>
              <a:buChar char="-"/>
              <a:defRPr/>
            </a:pPr>
            <a:r>
              <a:rPr lang="uk-UA" sz="32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методика дослідження </a:t>
            </a:r>
            <a:r>
              <a:rPr lang="uk-UA" sz="32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соціальної адаптації (за Кузнєцовим П.С.).</a:t>
            </a:r>
            <a:endParaRPr lang="uk-UA" sz="3200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  <a:defRPr/>
            </a:pPr>
            <a:r>
              <a:rPr lang="uk-UA" sz="32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3.У </a:t>
            </a:r>
            <a:r>
              <a:rPr lang="uk-UA" sz="32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тестуванні взяли </a:t>
            </a:r>
            <a:r>
              <a:rPr lang="uk-UA" sz="32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участь </a:t>
            </a:r>
            <a:r>
              <a:rPr lang="uk-UA" sz="32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71</a:t>
            </a:r>
            <a:r>
              <a:rPr lang="uk-UA" sz="32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32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студентів </a:t>
            </a:r>
            <a:r>
              <a:rPr lang="uk-UA" sz="32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усіх </a:t>
            </a:r>
            <a:r>
              <a:rPr lang="uk-UA" sz="32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спеціальностей.</a:t>
            </a:r>
            <a:endParaRPr lang="uk-UA" sz="3200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  <a:defRPr/>
            </a:pPr>
            <a:endParaRPr lang="ru-RU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Процедура </a:t>
            </a:r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проведення  </a:t>
            </a:r>
            <a:r>
              <a:rPr lang="uk-UA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психодіагностичного</a:t>
            </a:r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дослідження</a:t>
            </a:r>
            <a:endParaRPr lang="ru-RU" dirty="0"/>
          </a:p>
        </p:txBody>
      </p:sp>
      <p:sp>
        <p:nvSpPr>
          <p:cNvPr id="4" name="AutoShape 2" descr="data:image/png;base64,iVBORw0KGgoAAAANSUhEUgAABLAAAALmCAYAAABSJm0fAAAAAXNSR0IArs4c6QAAIABJREFUeF7s3QeYVcXdx/EfvSkdBEWqFFERBEQQEMSIgCWKQRErQbHFvMYae+8lGntvoIioGEFQRFEEaYIoCCqiUkRQepP68p/du95dtty7t53yPfvwCLvnzPznMxeT/DIzp8TOnTt3igsBBBBAAAEEEEAAAQQQQAABBBBAAAGPCpQgwPLozFAWAggggAACCCCAAAIIIIAAAggggIATIMDig4AAAggggAACCCCAAAIIIIAAAggg4GkBAixPTw/FIYAAAggggAACCCCAAAIIIIAAAggQYPEZQAABBBBAAAEEEEAAAQQQQAABBBDwtAABlqenh+IQQAABBBBAAAEEEEAAAQQQQAABBAiw+AwggAACCCCAAAIIIIAAAggggAACCHhagADL09NDcQgggAACCCCAAAIIIIAAAggggAACBFh8BhBAAAEEEEAAAQQQQAABBBBAAAEEPC1AgOXp6aE4BBBAAAEEEEAAAQQQQAABBBBAAAECLD4DCCCAAAIIIIAAAggggAACCCCAAAKeFiDA8vT0UBwCCCCAAAIIIIAAAggggAACCCCAAAEWnwEEEEAAAQQQQAABBBBAAAEEEEAAAU8LEGB5enooDgEEEEAAAQQQQAABBBBAAAEEEECAAIvPAAIIIIAAAggggAACCCCAAAIIIICApwUIsDw9PRSHAAIIIIAAAggggAACCCCAAAIIIECAxWcAAQQQQAABBBBAAAEEEEAAAQQQQMDTAgRYnp4eikMAAQQQQAABBBBAAAEEEEAAAQQQIMDiM4AAAggggAACCCCAAAIIIIAAAggg4GkBAixPTw/FIYAAAggggAACCCCAAAIIIIAAAggQYPEZQAABBBBAAAEEEEAAAQQQQAABBBDwtAABlqenh+IQQAABBBBAAAEEEEAAAQQQQAABBAiw+AwggAACCCCAAAIIIIAAAggggAACCHhagADL09NDcQgggAACCCCAAAIIIIAAAggggAACBFh8BhBAAAEEEEAAAQQQQAABBBBAAAEEPC1AgOXp6aE4BBBAAAEEEEAAAQQQQAABBBBAAAECLD4DCCCAAAIIIIAAAggggAACCCCAAAKeFiDA8vT0UBwCCCCAAAIIIIAAAggggAACCCCAAAEWnwEEEEAAAQQQQAABBBBAAAEEEEAAAU8LEGB5enooDgEEEEAAAQQQQAABBBBAAAEEEECAAIvPAAIIIIAAAggggAACCCCAAAIIIICApwUIsDw9PRSHAAIIIIAAAggggAACCCCAAAIIIECAxWcAAQQQQAABBBBAAAEEEEAAAQQQQMDTAgRYnp4eikMAAQQQQAABBBBAAAEEEEAAAQQQIMDiM4AAAggggAACCCCAAAIIIIAAAggg4GkBAixPTw/FIYAAAggggAACCCCAAAIIIIAAAggQYPEZQAABBBBAAAEEEEAAAQQQQAABBBDwtAABlqenh+IQQAABBBBAAAEEEEAAAQQQQAABBAiw+AwggAACCCCAAAIIIIAAAggggAACCHhagADL09NDcQgggAACCCCAAAIIIIAAAggggAACng6wNm/erKeeekqLFy+Oa6ZKlSqlihUrqnbt2jrooIPUunVr92cuBBBAAAEEEEAAAQQQQAABBBBAAAH/CQQywMo7DWXKlFHnzp3Vo0cPlS1b1n+zRMUIIIAAAggggAACCCCAAAIIIIBAiAVCEWBF5rdZs2Y67bTTWI0V4g88Q0cAAQQQQAABBBBAAAEEEEAAAf8J+CrAqlatmo444gjZiqrCrnXr1mnhwoXu15YtW3Ld2q1bN/Xq1UslSpTw32xRMQIIIIAAAggggAACCCCAAAIIIBBCAV8FWPXq1dN5552n8uXLxzRVmzZt0muvvaZvvvkm5/499thDgwcP1l577RVTG9yEAAIIIIAAAggggAACCCCAAAIIIJBZgUAHWEa7ceNGPffcc/r5559zpHv27OnOw+JCAAEEEEAAAQQQQAABBBBAAAEEEPC+QOADLJuCr776SkOGDNGOHTvcjDRt2lQDBw6Uva2QCwEEEEAAAQQQQAABBBBAAAEEEEDA2wKhCLCWL1+uxx9/XBs2bHCzsc8++7itiBUqVPD27FAdAggggAACCCCAAAIIIIAAAggggIBCEWCtXr1ajzzyiNauXeumvHLlyrr44otVtWrV3T4C27Zt07x58zRjxgwtWrRI69evz1m5ZSu27Aythg0bqlOnTu6fsRwG//vvv+uTTz5xZ3FZDbYSrGTJkq6OAw44wG1ntHZjuezZ77//XhMnTnTbIu2cr507d+a016RJEx1++OEupCusts2bN+upp57S4sWLc3Vbp04dnX/++TG9qXHNmjUuGFy5cmWuNvr37682bdrEMhzuQQABBBBAAAEEEEAAAQQQQAABBIoUCGWAld8KLAuBpk6dqlGjRsnCnViuunXr6vTTT1etWrXyvd3CsDFjxriwKbJ9Mb8b7a2KvXv3dqFYYaGTBWBvvfWWLJAr7LI2LMjq27evatSoke+tBQVYVss555yj/fbbr0iCL774QsOGDXMBWvRFgFUkHTcggAACCCCAAAIIIIAAAggggEAcAqEIsObPn68XX3xRFijZ1ahRIw0aNEgW1thlAYwFTR9//PFuYUxRlhYQ2YqlKlWq5Lq1oDbLlSsn+/XHH3+4X5HLVndZ4NSuXbvdurS2xo8fr3Hjxmn79u1FlZTz84oVK+rMM89U48aNd3umoADLbuzevbt69epVaD9Wh5naarW8FwFWzFPEjQgggAACCCCAAAIIIIAAAgggEINA4AMsC1qGDh3qDnKPXHkDGltJNHz48JxwqHz58jriiCN0yCGHuG2GtqLJwq/ffvvNBUmzZ8/OtaIqv7caWrDz8ssva+vWra5ba2fAgAGqX7++a89WZM2cOVNvv/12TpBVvXp1XXDBBbuFYdOnT9eIESNy6rPnLZSyrYe2jbF06dJu1djcuXNdfXbmV+SqVq2aC+vyrhLLG2DZeWBWq42zXr167owwcyjosj6efPJJrVu3jgArhr9o3IIAAggggAACCCCAAAIIIIAAAsUXCHSAld/KJQtqLNDZd999ndqWLVv09NNP66effnJ/tp/bqiXbglfQlTdQyruiK+/qJDvfavDgwdprr712a/LDDz/U2LFj3fctmDrxxBN12GGH5dxn52dZUBTZNmgrtfr06ePOucpvu6GNx8I4C9kiW/uaNWums88+2wVdkStvgGXBmh1yb/3ZCjF7S6ONq6Br8uTJbjujXZEVZZF7WYFV/L+QPIkAAggggAACCCCAAAIIIIAAArsLBC7AspVNdlD6t99+q08//dStRoo+o6lt27bq169fTvhjB6I///zzOSulOnfurOOPP77Qz0re0CvviiULh95//313yPqKFStkfRbU5sKFC/Xcc8/lrMLKuzosOuCyorp16+a29xV2VpbVZ23+8MMPbhz5nWuVN8Cyw+QtiLLVaHYVto3QVmo988wzstqtbTuw3c4PI8DiXzEIIIAAAggggAACCCCAAAIIIJAKAV8FWIkC2CojW1lkZ0NFrkjQ9euvv7oterZSKbI6q7D+7PynOXPmuFvsHCzb+mdvFYz3spDJwiYLnfIGR3lDpoK2GObXZ95gzrZDnnrqqTm35hdg2flbtu3RQsAGDRro3HPPVdmyZXdr3t7OaAGWvQHR3lpoK8ZsKyQBVryzz/0IIIAAAggggAACCCCAAAIIIBCLQGgCLAuv7I2BdhZVMq7oAMuCq4svvjjutm1l2MiRIzVp0iRXUt4thLZ67PHHH3db++zKG0IVNg4Ll5566iktWbLE3ZbfKjH7+eLFi93PbQWWbV+0/mwbYd6tltF9Ra8Ks5VaFmK9+uqrBFjJ+GDRBgIIIIAAAggggAACCCCAAAII7CYQ6ADLzouy4MZClhYtWqhkyZLF/ghEDnG3w9ntQPilS5fmHKoeb4BlK5xWrVqlDz74QLNmzco5EN7OyLKzsuzMLLvyvj3RAqaOHTvGPIbCQrb8VmCdddZZeu2113K2Efbu3dttWYy+Nm7cqCeeeELLli3LCbnscHsCrJinhRsRQAABBBBAAAEEEEAAAQQQQCBOAV8FWPZGPXs7oJ27VNhlW+1q1qypPffcM+7Qys53srOr7FB3W51kWwvXr1/vtssVdMUaYL333nv66KOP8m3GtiHa9sXog97tLYWJBEPR/VWqVMltc6xdu7brv6AAy8K5IUOGuFAt7+H09lz01sTINkPbSplInXF+ZrkdAQQQQAABBBBAAAEEEEAAAQRCJuCrACvvNrhkzpVtm7O36llAY+FNPFeiAZZtHWzatKk7oyqy+sr6T2aAlffNggUFWGvWrHHbCFeuXOnOCrNzsPbZZ58cDjOyNxDaFVmhlWid8VhzLwIIIIAAAggggAACCCCAAAIIhE+AAEvS9OnTXXhlq68KumzVl62SatKkiQ466CB9/PHHsu2EdsUaYNkzEydOdM/YlkRb1RX9hkRr3w6Zr1Wrlrsn0WBo1KhRmjBhQr41FhRgWT22jdD6jg6p7Pf2dsfIGVm2us22O9qKrkTrDN9fO0aMAAIIIIAAAggggAACCCCAAALxCIQ+wFqwYIFeeumlXFsE7aD3/fff362K2nvvvd1WxLzbFpNxiLuFSGPGjHErmiJBloVjp512muz8rrxvKEzHGVj24YneRmgGFqpZPdHftzPF7Mws+z4BVjx/5bgXAQQQQAABBBBAAAEEEEAAAQTiFQh1gLV9+3ZZEBVZSWWHvB955JE66qijCj07y8KmF154Qd98843zjnUFVn6TYyuxhg4dqq+//tr9OPqsqkTeQmhvLrTD1u0ML7tieQuhBVJ2RW8jjNRjq8IiK7Nsy+Mpp5zi3opoFwFWvH/tuB8BBBBAAAEEEEAAAQQQQAABBOIRCHWAZUHNo48+qtWrV+cb8hQEGb2VLr8Ay1Z1zZ49W999953bDnjmmWe6lUoFXdEBUNmyZd2Kp8aNG+920LodTm8HsVepUqXIOY4+bN1utrDJztiKXAVtIbSfW0D38ssv54RqtvLLVlw99thjLtzKWwcBVpHTwQ0IIIAAAggggAACCCCAAAIIIJCAQKgDLAuuHnnkEXe2k13R2+UKM500aZJGjhyZs+0v7wqs6Lf/5T08Pb92owOg0qVLu615zZs3d7d++OGHGjt2bM5j3bp1U69evWSroAq6tmzZoueee85tQbTLVpYNGDDAnd0VS4Bl93zxxRcaNmyYG6O5HHDAATljbtOmjQvDIjUQYCXwN5BHEUAAAQQQQAABBBBAAAEEEECgSIFQB1h5V1LZW/fOOeccNWjQIF84C3MsvBo9enSuA9/zBlh5Vz/Vr1/fraqy9vNetoXQtiN+++237kd53/xnb0d88sknc1aJ2UquPn366PDDD883xLLwavjw4W4FWORcLVvNZf3b6q5YA6xVq1blrLiymmwr4YoVK1wYdsYZZ7hAK3IRYBX594wbEEAAAQQQQAABBBBAAAEEEEAgAYFQB1h537hnjhbU9OzZU61bt1b58uUd7bp169x5V59++qnsXKroNwfaz+2Q94suushtrbMrbyhl37O39fXr10/77rtvTvBkK8Ds7Yd2BlekzejD0SPzam9JHDFihOzMLrts5ZOFUj169FDDhg1lq7ZsS+DcuXM1fvx4V2PkqlChgtvCaG9PjL4K20Jo9+XdRhh5tk6dOjr//PNzhXEEWAn8DeRRBBBAAAEEEEAAAQQQQAABBBAoUiDUAZbp2CHntsJp/fr1RWJFbrBgq1mzZu6tfBb05LdN0FYrPfPMM7KVTNGX3Wu/tm7dmuvNh3aPhWeDBg3SPvvsk+sZ68OCqXHjxuWEWLEUayunLDRr2bLlbrcXFWDZA9HbCCMNdO7cWccff3yu9giwYpkN7kEAAQQQQAABBBBAAAEEEEAAgeIKhD7AMriffvpJQ4YMydmmVxCmbZ+zMMi28FkA9PTTT2vjxo3udjvovGPHjrketRDrlVde0S+//FLk/NjqLdualze8in7QVoHZiq3IofMFNWortGzFVd++fVWjRo18b4slwLKVXBbu2Qo0uwo6z4sAq8jp5QYEEEAAAQQQQAABBBBAAAEEEEhAgAArG8/OjpoxY4YmT54sO3fKVkjZVaZMGVWtWlUHHnigC6js93blDYDs3Kxzzz031zlTdt+OHTtkZ2JNnDhRP//8s1t1ZSuqLGSy7X0WWLVv316tWrVy50sVddn2RNtyOHXq1Fzt2dlYtpVx//33V9euXQsMriLtxxJg2ZbFF1980fVnV0FjJMAqatb4OQIIIIAAAggggAACCCCAAAIIJCLg6QArkYHxLAIIIIAAAggggAACCCCAAAIIIIBAMAQIsIIxj4wCAQQQQAABBBBAAAEEEEAAAQQQCKwAAVZgp5aBIYAAAggggAACCCCAAAIIIIAAAsEQIMAKxjwyCgQQQAABBBBAAAEEEEAAAQQQQCCwAgRYgZ1aBoYAAggggAACCCCAAAIIIIAAAggEQ4AAKxjzyCgQQAABBBBAAAEEEEAAAQQQQACBwAoQYAV2ahkYAggggAACCCCAAAIIIIAAAgggEAwBAqxgzCOjQAABBBBAAAEEEEAAAQQQQAABBAIrQIAV2KllYAgggAACCCCAAAIIIIAAAggggEAwBAiwgjGPjAIBBBBAAAEEEEAAAQQQQAABBBAIrAABVmCnloEhgAACCCCAAAIIIIAAAggggAACwRAgwArGPDIKBBBAAAEEEEAAAQQQQAABBBBAILACBFiBnVoGhgACCCCAAAIIIIAAAggggAACCARDgAArGPPIKBBAAAEEEEAAAQQQQAABBBBAAIHAChBgBXZqGRgCCCCAAAIIIIAAAggggAACCCAQDAECrGDMI6NAAAEEEEAAAQQQQAABBBBAAAEEAitAgBXYqWVgCCCAAAIIIIAAAggggAACCCCAQDAECLCCMY+MAgEEEEAAAQQQQAABBBBAAAEEEAisAAFWYKeWgSGAAAIIIIAAAggggAACCCCAAALBECDACsY8MgoEEEAAAQQQQAABBBBAAAEEEEAgsAIEWIGdWgaGAAIIIIAAAggggAACCCCAAAIIBEOAACsY88goEEAAAQQQQAABBBBAAAEEEEAAgcAKEGAFdmoZGAIIIIAAAggggAACCCCAAAIIIBAMAQKsYMwjo0AAAQQQQAABBBBAAAEEEEAAAQQCK0CAFdipZWAIIIAAAggggAACCCCAAAIIIIBAMAQIsIIxj4wCAQQQQAABBBBAAAEEEEAAAQQQCKwAAVZgp5aBIYAAAggggAACCCCAAAIIIIAAAsEQIMAKxjwyCgQQQAABBBBAAAEEEEAAAQQQQCCwAgRYgZ1aBoYAAggggAACCCCAAAIIIIAAAggEQ4AAKxjzyCgQQAABBBBAAAEEEEAAAQQQQACBwAoQYAV2ahkYAggggAACCCCAAAIIIIAAAgggEAwBAqxgzCOjQAABBBBAAAEEEEAAAQQQQAABBAIrQIAV2KllYAgggAACCCCQcoGtW6WNG7N+bdokbdjgfs07rKrKqZzKqqzKZ39VUAWVVMmUl0QHCCCAAAIIIIBAEAUIsII4q4wJAQQQQAABBAoX+O03admy3L9Wr/4zjMonlHLhlH0/O6RygVUBV4mdBXdfQiVcsGVf+2k/7aE9tGfUVxVVUWVVVtWor2qqpupRXxaOcSGAAAIIIIAAAmESIMAK02wzVgQQQAABBIIssHat9OuvuwdT+X1v+/aUShQWYCWjYwu8aqqmakV91VZt7ZX9VUdZX3VV18VeXAgggAACCCCAgN8FCLD8PoPUjwACCCCAQJgEvv9emjtX+uabrF/fffdnYGWrozxypTrAineY++rPr/qqr3qqpyZqohZq4f7JhQACCCCAAAIIeF2AAMvrM0R9CCCAAAIIhE1gx44/A6rosMp+b2dO+eDyWoBVGJmd0bW/9lcrtdIBOkAHZn9Z5MWFAAIIIIAAAgh4RYAAyyszQR0IIIAAAgiETcDOkIqspIoOqubN872EnwKswrC7q7sLtg6O+iqlUr6fHwaAAAIIIIAAAv4TIMDy35xRMQIIIIAAAv4TsO19U6ZIn3+e9eurr6SFC/03jhgrDkqAld9wD9EhapP9Zb+3Lw6Vj/GDwW0IIIAAAgggUGwBAqxi0/EgAggggAACCBQoYCurImGV/XP27FBhBTnAKijUaqu2aqd2aq/2Lt7iQgABBBBAAAEEkilAgJVMTdpCAAEEEEAgjAKrVuVeXWWB1Zo1YZTIGXPYAqz8JrubuulQHaoO6qDDdJj21t6h/kwweAQQQAABBBBITIAAKzE/nkYAAQQQQCB8ArNm5V5dNX9++AyKGDEB1u5A+2k/dcz+6qRO7lQtLgQQQAABBBBAIFYBAqxYpbgPAQQQQACBsApYYDV2rDRmTFZwtXlzWCViHjcBVtFUdhh8b/VW5+wvC7W4EEAAAQQQQACBggQIsPhsIIAAAggggEBugWXLpAkTsgIr+2V/5opLgAArLi53sx0Ef0T2V1d1dbEWFwIIIIAAAgggEBEgwOKzgAACCCCAQNgFduyQPvkkK7SylVaTJ4ddJOHxE2AlTKiqqqqjs796qqfqqV7ijdICAggggAACCPhWgADLt1NH4QgggAACCCQgMHduVmhlv2yVlR3EzpU0AQKspFHmNGQHwvdSL7ft0H7PhQACCCCAAALhEiDACtd8M1oEEEAAgbAKrFghffrpn6HVzJlhlUjLuAmwUsvcQA10bPbXMTomtZ3ROgIIIIAAAgh4QoAAyxPTQBEIIIAAAgikQGDJEul//5PeeSdre+DGjSnohCbzEyDASt/nwrYaHq/jdUL2lx0Oz4UAAggggAACwRMgwArenDIiBBBAAIEwC6xfnxVaRX7Zn7nSLkCAlXZy12FFVdRf9VedqBN1kk5SSZXMTCH0igACCCCAAAJJFyDASjopDSKAAAIIIJABgffey1ppZcGVrbziyqgAAVZG+V3ne2gP9c3+Ok7HZb4gKkAAAQQQQACBhAQIsBLi42EEEEAAAQQyKDBp0p8rrebMyWAhdJ1XgADLW5+J2qqtftlfXdTFW8VRDQIIIIAAAgjEJECAFRMTNyGAAAIIIOARAQuqItsDLcDi8qQAAZYnp8UVtb/216k6Vf3VX03V1LuFUhkCCCCAAAII5BIgwOIDgQACCCCAgNcFog9jt62CXJ4XIMDy/BS5Av+iv+g0naYBGqAyKuOPoqkSAQQQQACBkAoQYIV04hk2AggggIAPBEaMkOyXrbjiMHYfTNifJRJg+Wq63HlZp+t0naEz1Emd/FU81SKAAAIIIBASAQKskEw0w0QAAQQQ8InAsmXS0KHSq69K06f7pGjKzCtAgOXfz8ShOlRnZX9VUiX/DoTKEUAAAQQQCJgAAVbAJpThIIAAAgj4VGDKlKzQysKrFSt8OgjKjggQYPn/s1Be5XW2ztZADVR7tff/gBgBAggggAACPhcgwPL5BFI+AggggIDPBV5/PSu4evttnw+E8qMFCLCC9Xnopm76u/7uthlyIYAAAggggEBmBAiwMuNOrwgggAACYRawQ9kj2wRnzgyzRGDHToAVzKndV/tqkAbpPJ2nOqoTzEEyKgQQQAABBDwqQIDl0YmhLAQQQACBAApMmvRncLVyZQAHyJAiAgRYwf8s2Iqs83W+2qld8AfLCBFAAAEEEPCAAAGWByaBEhBAAAEEAi5gWwTtl71NkCsUAgRYoZhmN8je6q0LdIGO1bHhGTQjRQABBBBAIAMCBFgZQKdLBBBAAIEQCPzyi/Tii1nB1ezZIRgwQ4wWIMAK3+fBDnq/UBe6g9+5EEAAAQQQQCD5AgRYyTelRQQQQACBMAvY1sDHH5eeeEJavDjMEqEeOwFWeKe/iZroH9lfJVUyvBCMHAEEEEAAgSQLEGAlGZTmEEAAAQRCKrB+/Z/B1Q8/hBSBYUcECLD4LOylvXSJLtE/9U9VUiVAEEAAAQQQQCBBAQKsBAF5HAEEEEAg5AJbtvwZXM2bF3IMhk+AxWcgr0BlVdb/ZX9VUzWAEEAAAQQQyJjAypUr1bdvXx111FG65pprVKJECW3btk2XXHKJfv/9dz3//POqWLFixuorqmMCrKKE+DkCCCCAAAIFCdg2QdsuyBlXfEbyCLACi49EXoGKqqhLdaku02UiyOLzgQACCCCQKYH7779fDzzwgE4++WR17txZY8eO1ZgxY3TnnXfqjDPOyFRZMfVLgBUTEzchgAACCCAQJfDcc1nB1fTpsCCQrwABFh+MggQsyLIQ63JdLludxYUAAggggEA6BWzF1bPPPqv//Oc/Wrt2rWrUqKGrrrpKp556qkqVKpXOUuLuiwArbjIeQAABBBAIrcArr2QFV5MmhZaAgccmQIAVm1OY77Lw6orsr3IqF2YKxo4AAggggEBMAgRYMTFxEwIIIIBAqAVefz3rrYIffRRqBgYfuwABVuxWYb+ztmrrKl2lf+lfYadg/AgggEBcAo8++qjuuOOOfJ9p0KCBLrroolyripYvX65jjz1Wdg7Um2++qVatWuV6dsqUKTrllFO0detWvfDCC/rLX/6S6+cLFizQI488onfffVcbN25UyZIl1bZtW1199dXq0KGDO08q+lq3bp1efvllvfjii1qc/WbqevXqafDgwTrttNNUvnz5nNsLqs3a+Oc//+m2+dmWv4ceekiRcUf+HN2nra6ycVuNHTt2dH1XqlRJiY49rolJ4c0EWCnEpWkEEEAAAZ8LvP12VnA1dqzPB0L56RYgwEq3uP/7a6ImulpXa5AG+X8wjAABBBBIg0AkyLFDx6tWrZorDLIgx65rr71WF1xwgQuXCgtxNmzYoLPOOkuTJ092z+UNsEaPHu3asXYtuKpdu7bbfmdBVt5+7M9z5syzr0y9AAAgAElEQVTR2WefraVLl7qf2/3bt293B6Xb1bx5c7300kuyQMuugmqLnFdVpUoV9evXTzfddFOhAZbVed5552nnzp0xB1hFjT0NUxlzFwRYMVNxIwIIIIBAaAQmTJAeeEB6553QDJmBJleAACu5nmFqrZ3a6RpdoxN1YpiGzVgRQACBuAUiAZa9Tc9WHUUuC29Gjhypiy++WPXr13e/r1WrVqEB1ogRI9yb+CJXdIA1f/58t/rJVm5deumlrl1bPWX9/O9//3N929lR1oatyFq1apVOP/10zZo1yx2SbmdN1a1b1zW9aNEitwLryy+/VNeuXfXMM88UuEJq2bJlOuGEE7TvvvvmrKSyNgpagRXdr90X6wqswsYe96Sk+AECrBQD0zwCCCCAgI8EfvwxK7j67399VDSlelGAAMuLs+Kvmnqpl67TdeqkTv4qnGoRQACBNAkUFGBZ90uWLNFxxx2n0qVLu+10tgKqoFVOtkrqb3/7mzZt2uSCqZ9++inXCqy7775bDz/8sNt+aH1am9Fh2fXXX6933nlHN9xwgwu6LDC78MIL1bBhQw0fPlx77713LpEff/xRJ554olasWOG2GHbv3j3f2iLtWP8WiEWuggKsyPctuLKVZLEEWEWNPU1TGXM3BFgxU3EjAggggEBgBXbuzAqu7Ff2Uu/AjpWBpUWAACstzKHoZKAG6npdr4ZqGIrxMkgEEEAgVoGCAizbqvfYY4/prrvuUps2bfTqq69qzz33zDckslVU9957rwuoHnzwQQ0bNsyFP5EVWOvXr9cZZ5yhqVOn6vnnn9fRRx9daHnW3j/+8Q+99dZbbkWXvd0vv8tCr+eee04DBw7UrbfeulttzZo109///nfNmzfPtWUryQoLsCKhWJMmTTRgwAC3SqyoAKuoscc6D+m8jwArndr0hQACCCDgPYE33pDuv1/6/HPv1UZFvhUgwPLt1Hmy8JIqqRt0g27UjZ6sj6IQQACBTAgUdAbW6tWr3dlU1atX1yuvvKKDDz7YlZffCqzZs2frpJNOUo8ePVzgde655+YKsIo6/DzvuKPPk8rvIPjI/VaXhVtHHnmk20a4Zs2anAPm33jjDdmB8XZ4u4VYdu5V9AHxeVdg2blcdpC8PWcBnJ3NZedvFRVgFTX2TMxpUX0SYBUlxM8RQAABBIIpMG1aVnA1bFgwx8eoMipAgJVR/sB23liNXYh1ps4M7BgZGAIIIBCrQGFvIYy0Ydv67FDz/A5xb9mypTu/6sMPP3RvJbTVS5GD3CPhU6oCrA8++CBXyGTBl21RtK2Pdlm9VpuduRX9tkL7Wd4AK/L2RNu+aCHcRx99VGSAFcvYY52HdN5HgJVObfpCAAEEEMi8wPLlWcGVbRfMfkNN5ouigqAJEGAFbUa9NZ6jdbRu1s06TId5qzCqQQABBNIoUNAWQluRNGHCBLeNzrYADhkyxB2YnjeMWrx4sQu3bKvfFVdc4VZtpSvAiqzA6tOnj9vuaAfEW4D166+/6rLLLtO0adM0fvx4XXnllS7Iij53KzrAuuOOO1zNtmLLthrauVt5w7FKlSoVa+xpnMqYuyLAipmKGxFAAAEEfC/w2GNZwdWCBb4fCgPwtgABlrfnJyjVXaJLdKtuVWVVDsqQGAcCCCAQs0Bhh7jb+U7XXXedO8sqv3Omnn32Wd1zzz2y7YaRg9bz2/5nW/v69+/v3hpY0BlYtnrLtgPaQfC33HKLC8Nef/31As/AKqo2a69Ro0YaNGiQJk6c6FZV2TlckSs6wLJgzgK46DcxFhVgxTr2mCcijTcSYKURm64QQAABBDIkMGpUVnA1fnyGCqDbsAkQYIVtxjM33tqqrdt1uwZpUOaKoGcEEEAgAwKFBVhWTuTtgRZA3XfffblWIVnwM3bsWHd4e9++fV31BZ1fFTlwPb+3ENpqL1shZW86vO2223TOOefE/BZCWxEWCcXy26o4c+ZMF4rZAfSR1VVWZ2Tcbdu21e+//66qVau6s76qVavmxlFUgBXP2DMwrYV2SYDltRmhHgQQQACB5Al8/XVWcPX888lrk5YQiEGAACsGJG5JqoBtK7Qgq53aJbVdGkMAAQS8KlBYgGVv5Tv99NO1cOFCF2TZ7yMhUeScqehDzgsLsObPny87X8q2+dmZVLY10c6lsrcdWgB18803u7cERlZyrVq1yvU3a9Ysde7cWf/5z39Ut25dx7ho0SINHjzYreiyIMkOcM9vi1+rVq1kK7XsAHe7x0I4W4llWwmjz/6ys7Keeuop9e7dO2eaCguw4h271+aeAMtrM0I9CCCAAAKJC+z6D3zdckvWWVfr1iXeHi0gEKcAAVacYNyeNIF/69+6Q3ckrT0aQgABBLwqUNBbCP/44w+3MsmuAw880J2BVbNmzVwBVpkyZdwb+zp06JAzvMLeIDh69GhdcMEFshVXFiLVrl3bbT+0c7MqVKigJ5980r3JMHLNmTPHHaS+dOlS9y273wKvSF3NmzfXSy+9pHr16rmfF3RYvD1vq7B+/vnnnLO8ogOs/FaFFRVgxTt2L80/AZaXZoNaEEAAAQQSF7BtghZeTZiQeFu0gEAxBQiwignHY0kRaKEWukt36QSdkJT2aAQBBBDwokBhbyG0wKpfv37ufCjbghcdEtkqpOgVTZGxFRZg2T12UPojjzzi3lgYCbJ69uzpzr+yNxjmvdatW+eCLVuZZQfG22X3/f3vf9cpp5yS6+2Chb3t8OWXX9bVV1+t1q1bu62CQ4cOlR3ebsGZ1WKrtaKvogKs4ozdK/NPgOWVmaAOBBBAAIHEBOyNgjffLN12W2Lt8DQCSRAgwEoCIk0kLDBQA3WP7lEN1Ui4LRpAAAEEEEAg0wIEWJmeAfpHAAEEEEhc4IMPslZdTZyYeFu0gEASBAiwkoBIE0kRsEPeLcQ6S2clpT0aQQABBBBAIFMCBFiZkqdfBBBAAIHEBf74I2vV1Z13Jt4WLSCQRAECrCRi0lRSBPqpn+7X/aqnrPNWuBBAAAEEEPCbAAGW32aMehFAAAEEsgTGjMkKrz7/HBEEPCdAgOW5KaEgSZVV2YVYgzQIDwQQQAABBHwnQIDluymjYAQQQCDkAhs3ZgVX99wTcgiG72UBAiwvz473a6u9rrY6fd9JDX5voN/2+E0zGszQvLrzkla4rcZ6QA9oH+2TtDZpCAEEEEAAgVQLEGClWpj2EUAAAQSSJzBqVFZ4NW1a8tqkJQRSIECAlQLUkDTZ5uc2umj8RSq5s2SuEY9sPVIj24xMmkJ1VdeDelBn6syktUlDCCCAAAIIpFKAACuVurSNAAIIIJAcgXXrsoKr++9PTnu0gkCKBQiwUgwc4ObvGX6Paq6vme8Ibz32Vi2stTCpoz9bZ+shPeS2F3IhgAACCCDgZQECLC/PDrUhgAACCEjvvJMVXn3xBRoI+EaAAMs3U+WpQlv80kJXjrmywJp+++03rVixwlM15y2mefPmnq6P4hBAAIFMCMyfPz8T3Ra7z8qVK+u6664r9vOpepAAK1WytIsAAgggkJjAhg2S/Qfnf/6TWDs8jUAGBAiwMoAegC47/NBBgycMLnAkq1ev1i+//BKAkTIEBBBAAAEvCxBgeXl2qA0BBBBAwFsCU6ZIl10mffaZt+qiGgRiFCDAihGK23IJ1FlTR3e8eUeBKqObjNaMvWakVK2lWupCXagmapLSfmgcAQQQQMDbAl5cUcsKLG9/ZqgOAQQQCJ/As89Kl18urV4dvrEz4sAIEGAFZirTPhBbgWUrsfJe9jbCa066RttKbUtLTY/qURdkcSGAAAIIIOAVAQIsr8wEdSCAAAJhF9ixIyu4evDBsEsw/gAIEGAFYBIzNAR7++DAiQPV6ftOORV8t9d3GtJhiH6u8XNaq7I3FD6ux1VRFdPaL50hgAACCCCQnwABFp8LBBBAAIHMC3z1VdaWwQ8+yHwtVIBAEgQIsJKAGPImqm6sqn1W7aOVlVbql6qZO/dqf+2vJ/SEuqpryGeE4SOAAAIIZFqAACvTM0D/CCCAQNgFXn01K7ziYOKwfxICNX4CrEBNJ4OR9IAe0KW6FAsEEEAgdAIbNmzQmDFjVKpUKfXq1UvlypXLZTB58mTNmzcvJpe6devqmGOOienevDfNnj1bM2bMUMeOHdWiRYt82/j6669l9/3xxx+uzoMOOkgHHHCASpYsudv9c+fO1bRp09SmTRu1atWqWDWl+yECrHSL0x8CCCCAwJ8C114r3VHwgcVQIeBXAQIsv84cdRcmcLpO19N6WuVVHigEEEAgFAKbNm3S+PHjtXz5clWrVi3hAKthw4bq3r173Hbz58/X1KlTtW3btgIDLAvRpkyZogoVKqhx48ZavHixVq1apZYtW6pDh9xnK1rA9d5772n79u3q3bu3e8YPFwGWH2aJGhFAAIGgCXz/fdaqq3feCdrIGA8CToAAiw9CUAUO0kEuxOqg3Q+aD+qYGRcCCIRTYOXKlS68WrdunQMoKMAqSufzzz/XN998457v2bNnXGHRjh07NH36dPe8/d6u/FZgbd261QVS69ev19FHH62aNWvKVo7Z9+w5C6n22GOPnFJtldbMmTPVvn17F3D55SLA8stMUScCCCAQFIG3384Kr374ISgjYhwI7CZAgMWHIugCFmIN0qCgD5PxIYBACAVsddIXX3yh7777zq1Qsu13FgIVJ8CKrIoqXbq0evTooTp16sQs+ssvv2jSpElau3ate6ZEiRLauXNnvgHW6tWrXVhlK6mitzna1scVK1a4VV/16tVz7VggZ/dWrFjRBWplypSJuaZM30iAlekZoH8EEEAgTAK33SZdf32YRsxYQypAgBXSiQ/ZsP9P/6cHxZtjQzbtDBeBwAtEzrSywKh+/fqqVauWWwUVb4BlodL777/vVkK1bds2rnOmLLQaNWqUNm/e7IKmgw8+2J2zZVsC81uBZdsFP/roI1dr9BlbFmDZ9scjjjhCDRo0cHNn47NwrkuXLmrUqJGv5pMAy1fTRbEIIICATwWWLJEuv1x67TWfDoCyEYhPgAArPi/u9q/A0Tpaz+t57a29/TsIKkcAAQSiBOygdAuQLHSqXLmyC44s9Ik3wPrkk0+0YMECFyrFu9LJVknZ8/vtt5+aNm2qyBbBggKsSOBlK7Bsu2DZsmXdiPKuwPrtt99cqGZbDG1FmB1M76eLAMtPs0WtCCCAgB8F3n8/a8vg11/7sXpqRqBYAgRYxWLjIZ8K1Fd9vaAX1F3xH0zs0yFTNgIIhEigOAHWsmXLNG7cOLf1MBkrnSKHrhcUYEV+vnHjxkLPwLIzvWxrYrzbGb0y3QRYXpkJ6kAAAQSCKPDUU9LgwUEcGWNCoFABAiw+IGEUeFJP6jydF8ahM2YEEAiwQHECrA8//FA///yzO/PKDlVPdKVTUQGW8Rf0FsJWrVq51WSRbYa2lbBr166+nDECLF9OG0UjgAACPhC4+Wbpppt8UCglIpB8AQKs5JvSoj8ErtAVukf3+KNYqkQAAQRiEIg3wIpefdWtWzd3jlaiVywBlvXx9ddfy94waPeXK1fOnbt14IEHusPox44d6w5wt0DNtkN+++237k2EtmrLDnK3rYrt2rVLOGxLdKyFPU+AlUpd2kYAAQTCKmCrrmz1FRcCIRUgwArpxDNsJ9BXffWyXlYFVUAEAQQQ8L1AvAFW5BD4GjVquDcCJuMtf7EGWAVhf//99/rss89cmGWrsRYuXKhPP/3U1da4cWP3pkL7ZauzjjzySM/OGQGWZ6eGwhBAAAGfChx/vPS///m0eMpGIDkCBFjJcaQV/wq0VVu9olfUQi38OwgqRwABBLK35sV6iPumTZs0evRodwh8ZOteMhATCbAiz9oqLHtDYfny5d1B7nage/fu3VWvXr2cQ+LXr1/vDpy38M2LFwGWF2eFmhBAAAE/CixbJh17rDRjhh+rp2YEkipAgJVUThrzqUBN1dQQDZG9qZALAQQQ8KtAPCuwIudM2ZlXyQyCEgmwbEuhbRVs3769WrZsKQupLGQrWbKke2NhxYoV3dRMmjRJ8+fP1+GHH65mzZp5croIsDw5LRSFAAII+Exg2jTpr3+Vli71WeGUi0BqBAiwUuNKq/4UeFbPaqAG+rN4qkYAgdALxBNgzZgxw51BVbNmTbfaKRnbB20Cihtg2ZlX7733nlt1FdnOaKvDRo0apQoVKrjv2VlZdkW2Pnbs2FEtWnhz9SwBVuj/OgKAAAIIJCjw5ptS374JNsLjCARLgAArWPPJaBIXuEW36Hpdn3hDtIAAAgikWSCeAMsOSl+6dKmaN2+uTp06Ja3S4gZYFkrZYe22qmq//fZz9bACK2nTQkMIIIAAAr4SeOgh6f/+z1clUywC6RAgwEqHMn34TeBCXahH9ajfyqZeBBAIuUCsAdbmzZvdaqfVq1cr2auYihNg2RlXdtZV1apV3XZG29Zol52FVdAZWBs2bHBvKeQMrJB/6Bk+AgggEDiByy+X7r8/cMNiQAgkQ4AAKxmKtBFEAXtD4TANUyll/Q8pLgQQQMDrArEGWJGtedu2bcs5HL2wsUXate19ffr0UeXKlQu8vTgB1vjx47VkyZJ8a1m0aJEmTJjgQq1GjRrp119/1apVq9zWwcMOO8yzU8IWQs9ODYUhgAACHhY49VRp2DAPF0hpCGRWgAArs/707m2BLuqi1/W66qiOtwulOgQQQCCOtxDa1kELjexw9FgOcE9lgBU5TH6fffbRkUceme88Lly4UNOmTZOturKzupo2bap27drlrNTy4uQTYHlxVqgJAQQQ8LLA4Yfba0q8XCG1IZBxAQKsjE8BBXhcoKVauhDrAB3g8UopDwEEEEidwI8//qipU6e6A98LW4GVugr81TIBlr/mi2oRQACBzArUry8tWpTZGugdAR8IEGD5YJIoMeMCtgJruIarszpnvBYKQAABBNItYNsCbRvfli1b3IqtZL2xMN3jSGd/BFjp1KYvBBBAwK8CW7dKZcv6tXrqRiDtAgRYaSenQ58KlFM5jdAI9VEfn46AshFAAIHiCdgWvtmzZ6tLly6qXr168RoJ2VMEWCGbcIaLAAIIxC2wdq1UpUrcj/EAAmEWIMAK8+wz9uIIDNVQ9Vf/4jzKMwgggAACIREgwArJRDNMBBBAoFgCy5ZJdesW61EeQiDMAgRYYZ59xl5cgaf0lM7VucV9nOcQQAABBAIuQIAV8AlmeAgggECxBX74QWrSpNiP8yACYRYgwArz7DP2RAQe1IP6P/1fIk3wLAIIIIBAQAUIsAI6sQwLAQQQSEhgzhzpwAMTaoKHEQizAAFWmGefsScqcIfu0L/170Sb4XkEEEAAgYAJEGAFbEIZDgIIIJCwwLRp0qGHJtwMDSAQZgECrADN/hxJ3SQdIOldSXsUMrbtksZIulPSZEk7JFWSdOyu398gqWWAXFI8lBt1o27a9cWFAAIIIIBARIAAi88CAggggMCfAhMmSN3sf6lxIYBAIgIEWInoeejZNZL6SvpQ0hFFBFgbJJ0v6ZVC6r9V0lWSynhojB4u5Rpdo9t1u4crpDQEEEAAgXQKEGClU5u+EEAAAS8LjBkj9erl5QqpDQHfCBBg+WaqCi50peReivd+9i2FBVg7JV0q6aHse23hkB3jZC9wXZQdWr2a/bPHs4OuABClYwhX6krdrbvT0RV9IIAAAgh4XIAAy+MTRHkIIIBAWgTefFPqa8sMuBBAIBkCBFjJUMxgG7MlnSJpXlQNhQVYX+9apdVlV2i1WtJ1km6RVCLq2a2SBuzahjhcUgdJY7PDrQwO0U9dX67Lda/u9VPJ1IoAAgggkAIBAqwUoNIkAggg4CuBIUOk00/3VckUi4DXBQiwvD5DBdS3VtK1kh7J/nlNSZUl/VDEFkJbIHS1pDqSPpPUOJ/2h0iyf9XuKelTSQf71ChDZV+my3Sf7stQ73SLAAIIIOAFAQIsL8wCNSCAAAKZEnj6aem88zLVO/0iEFgBAiyfTu1Zu8Knl7Jrv3jXWVV2/NI/sr9X2Aqsx3atqHpQUtPsVVZ2cHve68nsrYPVJU2UtL9PjTJYNiuxMohP1wgggIAHBAiwPDAJlIAAAghkROChh6T/s0NauBBAINkCBFjJFk1TexZalZN0uaS62X1GQq2iDnEvrEQ7DP647JVXbCFMaDKv0lW6S3cl1AYPI4AAAgj4U4AAy5/zRtUIIIBAYgJ33SX9+9+JtcHTCCBQoAABVoA+HIkEWJuzz7uybYlzJFXN/vOhAfLJwFCu1bW6TbdloGe6RAABBBDIpAABVib16RsBBBDIhADhVSbU6TNkAgRYAZrw4gRYv2WfmTU3yqFl9vZC+ydXwgK363Zdo2sSbocGEEAAAQT8I0CA5Z+5olIEEEAgcQEObE/ckBYQiEGAACsGJL/cUpwAa7GkwyQtyTPI9pJekdTML4P3dp2P6BFdpIu8XSTVIYAAAggkTYAAK2mUNIQAAgh4XODTT6WuXT1eJOUhEAwBAqxgzKMbRXECrK2SNu462L2KJDv/6nVJduSgfc+2EY6X1CZARhkcyhAN0Wk6LYMV0DUCCCCAQLoECLDSJU0/CCCAQCYF5syRDjwwkxXQNwKhEiDACtB0FyfAym/4UyQdmR1inSrpZUmlA+SUwaG8p/d0jI7JYAV0jQACCCCQDgECrHQo0wcCCCCQSYGff5YaNMhkBfSNQOgECLACNOXJCrC2STpD0muS6kv6POpNhwHiysRQSqu0JmmS2sv2aHIhgAACCARVgAArqDPLuBBAAAETWLVKql9fWr8eDwQQSKMAAVYasVPdVbICLKvzbklXS6q4azXWJ5Laprr48LRfXdU1XdPVSI3CM2hGigACCIRMgAArZBPOcBFAIEQCW7dKrVtLc6NfgxWi8TNUBDIoQICVQfxkd11UgPW7JNsSOEPS6ZIeLqSAOyRdu+ue6pImSto/2cWGuz1bgfWRPlIlVQo3BKNHAAEEAipAgBXQiWVYCCCAgI45Rho7FggEEMiAAAFWBtBT1WVRAdZmSX0ljZbUTtL7kqrlU8wmSSdKsn8tF3ZfqsYRknb7qI/e1bshGS3DRAABBMIlQIAVrvlmtAggEBaB886Tnn46LKNlnAh4ToAAy3NTUvyCigqwrOUnJF2Q3cXjks7P093O7LOvBkiy398l6aril8SThQsM1EA9q2dhQgABBBAImAABVsAmlOEggAACuuwy6YEHgEAAgQwKEGBlED/ZXccSYK3JXoX1oaSSu94ueJukCyVV2RVs/brrnw9mn39ltfWQNCL7Z8mulfZyBK7RNbpdtyOCAAIIIBAgAQKsAE0mQ0EAAQR0003SzTcDgQACGRYgwMrwBCSz+1gCLOtvWfYZWBZiFXRZePXKrhVbdZJZIG0VJPBf/VcX62KAEEAAAQQCIkCAFZCJZBgIIICA7rtPuuIKIBBAwAMCBFgemIRklRBrgGX9bc1eXWWHtc+RtENSGUkdst8+eIykUskqjHZiEXhTb+pEd/gYFwIIIICA3wUIsPw+g9SPAAIImMCTT0rn5z10BRoEEMiUAAFWpuTpF4HdBaZoig7VodAggAACCPhcgADL5xNI+QgggICGDpUG2MnAXAgg4BUBAiyvzAR1ICDtp/30iT5RXdWFAwEEEEDAxwIEWD6ePEpHAAEENGGC1KuXtMnez86FAAJeESDA8spMUAcCWQLd1V3jNR4OBBBAAAEfCxBg+XjyKB0BBEIusHRpVng1e3bIIRg+At4TIMDy3pxQEQJn6Sy9oBeAQAABBBDwqQABlk8njrIRQAABnXyyNMLexc6FAAJeEyDA8tqMUA8CWQI36kbdtOuLCwEEEEDAfwIEWP6bMypGAAEEpGuuke68EwkEEPCoAAGWRyeGshCQ3CosW43FhQACCCDgLwECLH/NF9UigAAC0vPPSwMHIoEAAh4WIMDy8ORQGgK7zsSaoAnqqq5YIIAAAgj4SIAAy0eTRakIIICAJk7MOvdq/XowEEDAwwIEWB6eHEpDQFIDNdBn+kz7aB88EEAAAQR8IkCA5ZOJokwEEEBAv/6aFV7NnAkGAgh4XIAAy+MTRHkISOqhHhqncVgggAACCPhEgADLJxNFmQgggIBOPVUaNgwIBBDwgQABlg8miRIRkDRYg/WEnsACAQQQQMAHAgRYPpgkSkQAAQR0/fXSbbcBgQACPhEgwPLJRFEmApLu1/36l/6FBQIIIICAxwUIsDw+QZSHAAII6KWXpLN4WxKfBAT8JECA5afZolYEpHf1rvqoDxQIIIAAAh4WIMDy8ORQGgIIIKDJk7POvVqzBgwEEPCRAAGWjyaLUhHIFvhe36uJmuCBAAIIIOBRAQIsj04MZSGAAAL67Tepd29p2jQwEEDAZwIEWD6bMMpFQFIXddEn+gQLBBBAAAGPChBgeXRiKAsBBBDQgAHS0KFAIICADwUIsHw4aZSMAIe68xlAAAEEPC1AgOXp6aE4BBAIrcBNN0k33xza4TNwBPwuQIDl9xmk/jALPKyH9Q/9I8wEjB0BBBDwpAABlienJf6ivvvuO/31r3/VjTfeqH79+rkG1q1bp/79+6tFixa677774m+UJxBAIDMCQ4ZIp5+emb7pFQEEkiJAgJUURhpBIGMC4zVe3dU9Y/3TMQIIIIDA7gIEWAH5VGzbtk2XXHKJRo0apTPPPFMtW7bU8OHDNW3aNA0ZMkRdu3YNyEgZBgIBF/j2W+moo6RFiwI+UIaHQLAFCLCCPb+MLvgCDdVQ0zRNNVUz+INlhAgggIBPBAiwfDJRsZS5ceNG3XPPPXr++edlgVaDBg102223qXv37ipRokQsTXAPAghkWuCUU6TXX890FfSPAAIJChBgJQjI4wh4QOB4Ha+RGumBSigBAQQQQMAECLD4HCCAAAJeEfjPf6RLL/VKNdSBAAIJCBBgJVAKQzsAACAASURBVIDHowh4SOBW3arrdJ2HKqIUBBBAILwCng2wPvjgA5199tk6+eST9dBDD+02Q48++qjuuOOOXD+fPXu2TjrpJFWvXl3vvvuuateuneu5ESNGuG12FSpU0JtvvqlWrVrl/PyHH35w50d9/PHH2rFjhypXrqzTTz/d3b/nnnvm3PfPf/5Tb7zxhq655hpddNFFRX5yCqpp8eLFGjx4sGbNmpXTVmFtr1q1ytVj90ebJDLmIovnBgQQSJ/A559nbR3csCF9fdITAgikTIAAK2W0NIxA2gU+1afqrM5p75cOEUAAAQRyC4QmwFq6dKn+9re/6ccff9wtwLJQyA47X7t2rSpWrOjCq+XLl7sgq3PnznrmmWdyQqxkBFiR86pGjhypGjVq6IorrtAZZ5yhwtqOBHY2fbEGWIWNmb8ICCDgMYG//EUaN85jRVEOAggUV4AAq7hyPIeA9wRaq7Vmaqb3CqMiBBBAIGQCoQiwdu7cqXvvvTdnJVf0CqzNmze7lVDjxo1zIZadGVW+fHkXdNmKp4ULF+ruu+92v7crGQFWZNWUvTXwrrvuUunSpQtt22o58cQTXagWa4BV2JhD9hlnuAh4X+CGG6Rbb/V+nVSIAAIxCxBgxUzFjQj4QuByXa57da8vaqVIBBBAIKgCoQiwIoGRHWpuq5K2bt2as4XQwiELsNatW6fXXntN9evXz5nr/MKqZARY999/vx588EG9+uqr6tKlS6H92Wqtq6++WsOGDVObNm00Y8aMmFZgFTbmoH6YGRcCvhQYPVrq08eXpVM0AggULECAxacDgeAJvKf3dIyOCd7AGBECCCDgE4HAB1gWANlZVR9++KEef/xxXXvttVq5cuVuZ2BFz9f27ds1YcIE95wFW0899ZR69+7tbkk0wLK3AdoWQDtXywKsos7XmjJlik455RT3jIVrthqsqC2ExRmzTz6vlIlAsARWrco69+qLL4I1LkaDAAIiwOJDgEDwBOqpnhZqoUora/cEFwIIIIBAegU8H2AVxVFUmDN69Gidd9557jD2M888U8cff3yBAdaGDRt01llnafLkya5bC5ss8LLnS5UqlSvAyluXbQM85JBDdPHFF6tbt24590cfsv7WW29p+PDhbjujbR20c6+ir7zhWKSeBQsWyJ4dNWpUTAfXxzPmonz5OQIIpFDg4oulRx9NYQc0jQACmRIgwMqUPP0ikFqBi3Wx/qv/prYTWkcAAQQQyFfA8wGWBUN53yZoI1m9erU2btxY6GqkMmXKuLOr7F4LjqytY489tsAAy9q77LLLNH36dHfelK1k2nvvvfXyyy+rRYsWuQIsO+y9atWqOaiReuwbFkzZWVrWXyTA2rRpk7u3ZMmSuvPOO915W5FQLNJI3gAr8tbEyBsPY3nzYrxj5u8FAghkSOCVV+xfFhnqnG4RQCDVAgRYqRamfQQyJ/CO3tFxOi5zBdAzAgggEFIBzwdY0SusoucoljDHQqs77rhDDz/8sPr27etCqcICrOj27XD36667zm3zO+GEE1wbFkgVtIXQDk2fNm2aW8Fl2w4t9OrevXtOgGXBkr1t0M7Zmj9/vuwcLKvJVnnlF2DZoe321kQLyV555RVVq1ZNqR5zSP8OMGwE0i+wYEHW1sEff0x/3/SIAAJpESDASgsznSCQEYHyKq81WqOyKpuR/ukUAQQQCKtAYAOs//73vzr//PPVpEkTvfjii6pUqVJcAZZ9IGbNmuVCpr322ksjR45UrVq1Cj0Dy0Ksf/3rX3r99dfdlsWrrroqJ8CqXr263n33XW3ZskWnnnqqfvrpJw0ZMkRdu3bdLcD697//7VaXWWgWff5WUQFWMsYc1r8IjBuBtAqcdpr06qtp7ZLOEEAgvQIEWOn1pjcE0i3AVsJ0i9MfAgggIAUywLKD0W3Ln51lZW/v69Chg5vr/FZgjRkzRrfccotbZXXllVfmWhEVb4BlfVx++eVu1VZBAZZth3znnXd04YUX6uCDD85ZXWXPRlZ39ezZU5988ol69OjhVl3Zyi+7Cguw4hkzH3wEEMigwMMP21/2DBZA1wggkA4BAqx0KNMHApkVeFfvqo94k3BmZ4HeEUAgTAKBDLAi503ZOVN2WHokAMovwLKQq1+/fm7O77nnHvd7O5vKzrSyQGncuHExbSHM++bCvFsIIyuwLMCy7YmDBw92bUfOt4oOsOz3FSpU2O1NiYUFWPGMOUwfcMaKgKcEpk3L2jq4dq2nyqIYBBBIvgABVvJNaREBrwm0UAvN1VyV0J9HgnitRupBAAEEgiQQ2ADLgiJ7c1/Dhg1z5iu/AMsOarcQybbz2WWHs1euXNmt1tqxY4f7va2oat26tft5ZJVU9CHudl/kfrtnwIAB7uyt6EPcowMsuydyuLsFVW+88YaaN2+e03akHzszK/qMrKICrFjHHKQPMGNBwFcCxxwjjR3rq5IpFgEEiidAgFU8N55CwG8Cl+ky3af7/FY29SKAAAK+FAhsgBW9sikyMwUd4m6rp0aPHq0HH3zQHbBul4VPthrLzrSqW7duzuRGAqz8ZttCKDvE/ZRTTlH58uXdLZGgKm+AZedl3XTTTXrmmWfcwfIWTtkbEC3MstDNDqC3NyBGX0UFWPGM2ZefVopGwM8CN9+sXX/p/TwCakcAgTgECLDiwOJWBHwuMF7j1V3dfT4KykcAAQS8L+DZAMv7dFSIAAIIxCgwc6bUubO0cWOMD3AbAgj4XYAAy+8zSP0IxC7QTu00TdNif4A7EUAAAQSKJUCAVSw2HkIAAQTiEOjfX3rttTge4FYEEPC7AAGW32eQ+hGIT+Bm3awbdEN8D3E3AggggEBcAgRYcXFxMwIIIBCngAVXFmBxIYBAqAQIsEI13QwWAScwUzPVWlnn5nIhgAACCCRfgAAr+aa0iAACCGQJ2JZB2zpoWwjjvFY0bqwtFSuq5sKFKrdhQ5xPczsCCGRagAAr0zNA/wikX6CnemqMxqS/Y3pEAAEEQiJAgBWSiWaYCCCQAYFiHNz+Y7t2mv63v2ldrVo5BR84dqzaDxuWgQHQJQIIFFeAAKu4cjyHgL8FHtNjukAX+HsQVI8AAgh4VIAAy6MTQ1kIIOBzgWIc3P57gwZ658Yb8x34we++q0PefNPnKJSPQHgECLDCM9eMFIFogSqqonmapzqqAwwCCCCAQJIFPBlgzZkzJ8nDpDkEEEAgzQL33y99+mlcnf7Ys6eWt22b7zNlNm3S6RddFFd73IwAApkTIMDKnD09I5BpgXN0jp7Tc5kug/4RQACBwAl4MsC67bbbtHbt2sBhMyAEEECgMIFGjRqpfPnyBd7y1xtuULXFi0FEAAEfCBBg+WCSKBGBFAr8T//TsTo2hT3QNAIIIBA+AQKsPHN+wAEHhO9TwIgRQKBAgXSuCK1Xr5723HPPAmvpf8klKr9+PbOFAAI+ECDA8sEkUSICKRRopVb6Ul+msAeaRgABBMIn4MkAK3zTwIgRQCAwAsU4uD0y9gWdOumTQYPypdj3yy911EMPBYaJgSAQdAECrKDPMONDoGiBW3SLrtf1Rd/IHQgggAACMQkQYMXExE0IIIBADALFOLg9b6ufnX22vu3aNde3K//6qwuvqixbFkMR3IIAAl4QIMDywixQAwKZF/hG36iFWmS+ECpAAAEEAiBAgBWASWQICCDgEYH+/aXXXku4mEUHH6zFrVppS8WKqrVggZp//LFKbduWcLs0gAAC6RMgwEqfNT0h4GWBk3Wyhmu4l0ukNgQQQMA3AgRYvpkqCkUAAU8LWHBlARYXAgggIIkAi48BAghEBCzAsiCLCwEEEEAgMQHPB1i//vqrpk6dqlWrVmn79u0qXbq06tSpo/bt26tq1aoxjX7hwoX69NNP1bRpU3Xs2DGmZ/LelLeOkiVLqnr16mrTpo3s4OW814oVKzRx4kStWbNGdq/d06lTp3zfMGZje//9993hzT179lSpUqWKVSMPIYBAhgQ2bpQ6d5ZsCyEXAgggQIDFZwABBKIEqqu6ftfvmCCAAAIIJCjg6QBr7ty5mj59uguuLNQpU6aMtm7dmhNkHXrooWrevHmhBEuWLNEnn3yizZs3q0WLFsUKsKyOadOmaceOHbvVYeGUhWktW7bMqWP16tUukPrjjz/UqFEj98/Fixe7wO2YY45RuXLlctU8efJkfffdd+rWrZvq16+f4JTyOAIIpF0ggYPb014rHSKAQFoEWIGVFmY6QcA3AjfrZt2gG3xTL4UigAACXhTwbID122+/5YRAFjx16NDBrWSyAOvzzz/X999/r0qVKqlXr14FvnZ+3rx5Lnjaln12THECrEWLFmnChAkuNNt///3Vrl273eooX768jj76aNWoUcPNsYVuX331ldq2batWrVq571kbP/74ow4//HDtt99+OZ+FyDhr1qypHj16sPrKi39LqAmBwgSScHA7wAggEDwBAqzgzSkjQiBRgW/1rZqqaaLN8DwCCCAQWgHPBli2KskCKAuFLKSy1VeRa+PGjRo9erTWrVvnAqFmzZrlmsDff//dhVzLly933y9RooR27twZ9wosC61sJdWyZcvUpEkTdc3zZjAL09577z23vdG2B9oWRbvGjBkj20LYvXv3nO2FNhYbU94Qbfz48frll19ceGVbI7kQQMBnAoMGSc8+67OiKRcBBFItQICVamHaR8B/Av3VX0M11H+FUzECCCDgEQFPBli2VW/SpEn66aef3KqnQw45JBeXbcmLBEetW7d251BFruifWehlP7ftexYSxbsCy4KwsWPHuqbtbKrICqvC5i7S/6ZNm9SnTx9VrlzZ3R4JsGz1VZcuXdz3rK6PPvpIDRo02C0c88jngzIQQKAwgYkTpey/z0AhgAAC0QIEWHweEEAgP4FRGqXe6g0OAggggEAxBDwZYBU1jsi2O9samPfcKAuQbLveXnvt5c6lshDLVkQVJ8D69ttv9dlnn8m299nZVdGrwAqr0fqzGo888kjtvffeuQKsSIhmq7ssHLNVZLb9sFq1akUNm58jgIDXBAYMkIby/6R6bVqoBwEvCBBgeWEWqAEB7wkcokM0QzO8VxgVIYAAAj4Q8FWAZaHPDz/8oC+++EK2jdDe7GchUVFv7StugDVlyhTZAe62QspWTc2aNcsdtm4hmfVpK7IOO+yw3VZmRbY/FnYGlp3hZeHYgQce6M7K4kIAAZ8JfPCBdPTRPiuachFAIF0CBFjpkqYfBPwn8LAe1j/0D/8VTsUIIIBAhgV8E2BFQijzsjOtGjdu7N4oGMuqqOIGWJEgat9995W9WdBWS1l/Fl5t2bLFvZWwdOnSyvs2xILeQmiBl21FtOdsC6QFcrayyw6j50IAAZ8JnHSS9NZbPiuachFAIF0CBFjpkqYfBPwnUEM19KNGaA8d4b/iqRgBBBDIoIAvAiw7LP2DDz7QmjVrXOhjf7bLDj23LYQVKlQolLC4AZYd4L5kyRLXtr1p0IIqO8zdrs2bN+vjjz92WxPLlSvntgHaVsPIZYe4T5w40dVsb0+0EMwOerd7Z8+erZkzZ6p9+/Zum+PKlSvdmV+27dDCuVq1aqlz584552dl8PNB1wggkJ/AO+9IJ5yADQIIIFCgAAEWHw4EEMhP4DYdpIu1XVXUWdKTICGAAAIIxCHgiwAr73gWLFigqVOnuhDJgiF7219h2wiLG2DZGwLtIHkLoOxth3YAe/QVfWD8QQcdpHbt2hVJb6u4bPVVxYoV3WosW8ll9W3YsMFtibQVXT/++KMLzOzti3vuuWeRbXIDAgikWaBXL3vdaJo7TX13v0t6WNKLkn7K7s7e/9phV2h/taRjJJWKo4w1kvpK+nDX/wlwl6Sr4niWWxHwuwABlt9nkPoRSK7ABdpPN2hP1dHMqIanS+IokeRK0xoCCARZwJcBlk2InUVlq5Ys8DnqqKPcoe0FXcUNsCJbCC1E6t27twud8l5Ww/z581W3bl23HbCoy9q02u1MrUaNGumrr77S9OnTc70h0f5s348+Q6uodvk5AgikSWDYMOnUU9PUWfq6GSWpn6SNhXR5sqRnJFWJoayd2aHVNdn3EmDFgMYtgRIgwArUdDIYBIotcJzq6gHtq/00NZ82zmMVVrFleRABBMIo4NsAa+3atRo1apRbwZTf6qjoySxugGVb/WbMmOHeEGiroWz7X97LDnm3w95jCbAib0+0rYY9evRwq8ZsldeiRYt0xBFHqGHDhq55+/NHH33ktkja1kQuBBDwkEC3btKECR4qKPFS7P8LPlLSakn7Sno6+8+2+urXXecO3izp8exuzpX0qCT7WWHXB9krtnYQYCU+QbTgSwECLF9OG0UjkDSBVqqo59RKbfV5EW2yCitp6DSEAAKBF/BkgLV+/XqNGzdO9k87CyoS7ETPhh2Ublvx7Dws20JoWwkLuoobYNlWvgkTJqhs2bJuBVaVKruvO4iswNpnn32KDJssrFq6dKlbMWbhlF1Wm52XZWOwLYR2LV682AVYdhZWLKu6Av8pZYAIeEXghRekc87xSjVJqcNWStl7kCyUqrsruPpEUu7N0pLdc4Ok2ySVlfSxpI6F9L5Y0l8kzYu6hxVYSZkuGvGRAAGWjyaLUhFIokANSa/pMPXQVyqhDTG0zCqsGJC4BQEEEHACngyw7KB2C3aWL1+u+vXru9VKea/I6ih7g19RZ0UVN8DatGmTRo8eLVvtld92Pju3ytq2n9v5V3YOVkFXJJSyoOvII22tQ9bFCiz+JiLgI4EOHaSp+W0B8NEY8pRqK6w6SfpBkm33u72AodjPD5e0TNL9kv5VwH32io2Lsldx9ZT0xa4/r+AMLP9+QKi82AIEWMWm40EEfClQUtJQHaq+WqTS+iXOMbAKK04wbkcAgZAKeDLAsrn4/vvv9dlnn7lpadWqlQ4++GB3mPqOHTv09ddf68svv9S2bdvcW/w62P+oLOQqboBlTUaCMjtry0Kq5s2buzqi30JYuXJlt1LKwrT8Lgvkxo4dK1s1lvdthYWdgVVUKBbSzyzDRiAzAo8/Ll14YWb6TmGvX+06U3BA9mqp13b9O++kAvqy/yp+mKSfiwijhknqn72Kyw6Dt9PCinomhcOjaQQyJkCAlTF6OkYg7QIPqbUGab0q6vti9s0qrGLC8RgCCIRMwLMBls2DnS31zTffaOfOne68qDJlyrgtgxYI2WWHoNth6IW9gdDuKyrAipynZaFUx44d3YHqkcv6ihy8bt+zIMt+2dlbFqbZ9kI7vyqy/S+/z08kjGvWrJlrP/qyVV4WblkN0VsILRSztxRWqFAhZB9JhouABwU2b5YOPVT6yuKecF5f73qbYJfsc7IKWoFl/7W9a/a5WW9Jah9j6BVOUUYddAECrKDPMONDQPq39tflKq3qSsZ/P2AVFp8pBBBAoCgBTwdYVvzPP//sVlutWrXKBVcWVtmh6rYiy7YXxnIlEmBF2l+4cKFbjWWrqCy4sjDNtgPa1kILmwq6/vjjD3dWlwVeBW11tPBq4sSJ7iwsu+zsKzv7q7B2Yxk39yCAQJIEHnhAuuyyJDXmv2ZiOQNrU/ZbDN+V9M9dbyp8MHu7YSyrtvwnQsUIFC1AgFW0EXcg4FeBM9VAt6mm9tWMJA6BVVhJxKQpBBAIqIDnA6x0uW/cuNGdd3XggQfmWoGVrv7pBwEEPCqwapXUvr20YIFHC0x9WXbql51nZW8pPFbS65Ki14ZawHWvpKuyV129J8kOsY1122HqR0APCKRfgAAr/eb0iECqBbqrhh7RfmqpKSnqilVYKYKlWQQQCIgAAdaut2vZiqo5c+a4s7XswPjatWsHZHoZBgIIJCxw++3Sddcl3IxfG/gmO7SyQ9xrZr+B8IA8g4kEXFvsxRSSIqcSEmD5ddapOxkCBFjJUKQNBLwh0EilNUTt1FH2n3g7UlgUq7BSiEvTCCAQAAECLEn2NsEPP/xQdkZV9PlXAZhfhoAAAokILFsmtW0rLV2aSCu+fXbWrrcIHi9pkaSqkoZLOirPaNZIOk7Sp7tWZd2969+nV9jrbbPvIcDy7dRTeBIECLCSgEgTCGRYYA9Jr6qDeutbldSqNFXDKqw0QdMNAgj4UIAAy4eTRskIIJAmgXvuka6yjXHhu8ZJ+lv2tsGCwivbOnippId2BVg9JI3YdfZVlSgqAqzwfW4Y8Z8CBFh8GhDwt8DzaqfT9KvKuv8bJ50Xq7DSqU1fCCDgLwECLH/NF9UigEC6BLZulVq3lubOTVePnujHQqkXd626+nv2JgnbNviOpNzvT80q1b5/oiR7jYVtHWyTZwQEWJ6YUorIkAABVobg6RaBBAXu0kG6UFu0p+Yn2FIij7MKKxE9nkUAgeAKEGAFd24ZGQIIJCLwzDPSuecm0oLvnt0qeyW4dH925XbW1duS9itgJGdJeinOUVaU9ImktnE+x+0I+E2AAMtvM0a9YRe4RE11rSqqtr70AAWrsDwwCZSAAAIeFCDA8uCkUBICCHhAoEsXaeJEDxSSnhIsvLpI0tPZ3Z2U/fvqhXRPgJWeuaEXfwoQYPlz3qg6fAInaW/dq73VWLbqyUsXq7C8NBvUggAC3hAgwPLGPFAFAgh4SeDNN6W+fb1UUUpryRte2blWt+86lL1Cgr2yhTBBQB73tQABlq+nj+JDINBOe+pptVRrTfHoaFmF5dGJoSwEEMigAAFWBvHpGgEEPCrw179KI0d6tLjkl/WKpDOym7VNk4/uCrDKJKEbAqwkINKEbwUIsHw7dRQecIG93JsFD1M3zVIJbfb4aFmF5fEJojwEEEizAAFWmsHpDgEEPC4wYYLUrZvHi0xeefZupSMlfS+prqRbJNlbBwu79pXUIYYSCLBiQOKWwAoQYAV2ahmYTwXKShqi9jpRP6mUlvtkFBdm/99KPimXMhFAAIEUCxBgpRiY5hFAwGcCAwdKzz/vs6KLX+6Tks6P8/Ezs99UWNRjBFhFCfHzIAsQYAV5dhmb3wQeUxudrdWqoIU+K93eBfyVpDo+q5tyEUAAgdQIEGClxpVWEUDAjwJffSW1bi3t2OHH6otVc3EOYifAKhY1D4VMgAArZBPOcD0pcL1a6l8qoaqa48n6YivqIUmXxHYrdyGAAAIBFyDACvgEMzwEEIhD4PLLpfvvj+MBbkUAAQTyFyDA4pOBQOYE/q6GulnVtI9mZq6IpPV8uKTwvBU5aWw0hAACgRQgwArktDIoBBCIW2DJEqlNG2nFirgf5QEEEEAgrwABFp8JBNIvcLRq6mE1VnNNTX/nKe1xjKSeKe2BxhFAAAE/CBBg+WGWqBEBBFIvcOed0jXXpL4fekAAgVAIEGCFYpoZpEcEmqusXlQbddAUj1SU7DIGSno22Y3SHgIIIOA7AQIs300ZBSOAQNIFNm/OOvtq/vykN02DCCAQTgECrHDOO6NOr4C9NfdVdVBPfaMSWpveztPaWyVJX0tqmNZe6QwBBBDwmgABltdmhHoQQCD9Ak8+KZ0f77v40l8mPSKAgH8ECLD8M1dU6k+Bl9RWp2qZymiJPwcQd9V3S7oy7qd4AAEEEAiSAAFWkGaTsSCAQPEEOnWSJk8u3rM8hQACCOQjQIDFxwKB1Ajcp1YarE3aQ9+lpgPPtnqIpBmerY7CEEAAgXQIEGClQ5k+EEDAuwLDh0v9+nm3PipDAAFfChBg+XLaKNrDApepma5WOdXUVx6uMtWlvS3phFR3QvsIIICAZwUIsDw7NRSGAAJpETjuOOndd9PSFZ0ggEB4BAiwwjPXjDS1Aqeqnu7UXmrI6iNJ/SUNTS04rSOAAAIeFiDA8vDkUBoCCKRY4IsvpLZtU9wJzSOAQBgFCLDCOOuMOZkCnVRFT6i5DtLUZDbr87ZKZR/m3sLn46B8BBBAoHgCBFjFc+MpBBAIgsB110m33x6EkTAGBBDwmAABlscmhHJ8I7B39psFu2qmpC2+qTt9hd4k6cb0dUdPCCCAgIcECLA8NBmUggACaRTYuVNq2VKaNy+NndIVAgiERYAAKywzzTiTJVDBbY5rr+O0UKX0W7KaDWA7LbNXYZUI4NgYEgIIIFC4AAEWnxAEEAinwIgR0sknh3PsjBoBBFIuQICVcmI6CJDAk2qjM7VS5fVTgEaVyqG8KunUVHZA2wgggIAnBQiwPDktFIUAAikXOO006VX7L4BcCCCAQPIFCLCSb0qLwRO4RQfoEm1XFbEaOr7ZPVHSm/E9wt0IIIBAAAQIsAIwiQwBAQTiFPjhh6ztg3/8EeeD3I4AAgjEJkCAFZsTd4VT4AI11vWqrLqaFU6ApIz6C0ltktISjSCAAAJ+ESDA8stMUScCCCRP4N57pSuvTF57tIQAAgjkESDA4iOBwO4Cx6q2HlB9NdV0eBIWuFrSnQm3QgMIIICAnwQIsPw0W9SKAALJEejYUfr88+S0RSsIIIBAPgIEWHwsEPhT4CBV0HNqpXaaAkvSBBplH+ZeMWkt0hACCCDgdQECLK/PEPUhgEByBcaNk/7yl+S2SWsIIIBAHgECLD4SCEg13ZsFD9VRmqsSWg9J0gVekTQg6a3SIAIIIOBVAQIsr84MdSGAQGoELrxQevzx1LRNqwgggEC2AAEWH4UwC5SS9LLa6WQtURn9EmaKFI/9NElDUtwHzSOAAALeESDA8s5cUAkCCPw/e/cBbkV17mH8pYgCEgQLYkVREVEEBCuIsbdEYom9YNcYldhLYotiLxisWBBNjCZGjHo1xhZbjNhL7LFr7IVYouh17XMOoXPK3jOz1rz7ee5zE51Z3/f91uSG+3dKrQU++KDu5e3vvlvrSq6vgAIlFzDAKvkFUOLxz2FFdmciHXipxApZjT4P8Dwwf1YFraOAAgrkKmCAlSu/xRVQIFOBiy6CvfbKtKTFFFCgnAIGWOXc9zJPfTi9OJi2zMvTZWbIYfaxwE45JHSk3AAAIABJREFU1LWkAgookL2AAVb25lZUQIG8BDbcEG69Na/q1lVAgRIJGGCVaLNLPuqOLMqJzM+iPFJyibzG3xq4Oq/i1lVAAQUyFTDAypTbYgookJvAQw/ByivnVt7CCihQLgEDrHLtdxmnHco8jGZp+vBQGccv0Mydvn+R+wtAtwL1ZCsKKKBAbQQMsGrj6qoKKFA0gSOOgJNPLlpX9qOAAokKGGAlurGORQ9acxUDWZ2HgUmKFELgUmB4ITqxCQUUUKCWAgZYtdR1bQUUKIbAN9/Uvbz9hfBPKP0poIACtRcwwKq9sRWyFQj3+fyWQWzMi7Tmo2yLW202AlsC16qkgAIKJC9ggJX8FjugAgpwzTWwdXhHhD8FFFAgGwEDrGycrZKNwKUMYDveY05ez6agVZoo0LH+a4QLNfE8D1dAAQXiEjDAimu/7FYBBZojsMsuMDZ8pcefAgookI2AAVY2zlaprcBIlmdfvuYHPFfbQq5eBYGLgd2rsI5LKKCAAsUVMMAq7t7YmQIKVEMgPD645JLwuv/UuBqcrqGAAo0TMMBqnJNHFVPg5/TkKDrSjSeK2aBdzUDgJ8B1yiiggAJJCxhgJb29DqeAAvzlL7DBBkIooIACmQoYYGXKbbEqCfyEBTmNhelZeUG7v7gE5qp/jHDRuNq2WwUUUKAJAgZYTcDyUAUUiFDArw9GuGm2rED8AgZY8e9hmSYYQAfGsDz9+UeZxk5w1guAvRKcy5EUUECBOgEDLK8EBRRIW2CVVeAf/oE87U12OgWKJ2CAVbw9saPpBbpVviy4Mj/kSVrxhUTRC2wGXB/9FA6ggAIKzEzAAMtrQwEF0hV48kno2zfd+ZxMAQUKK2CAVditsTGgHXAlA/kJr9OWf2uSjMAc9Y8R9khmIgdRQAEFphQwwPJ6UECBdAVGjYIDDkh3PidTQIHCChhgFXZrSt/Yb1iRXfmM9rxceos0AUYD+6Y5mlMpoEDpBQywSn8JCKBAwgLDhsH48QkP6GgKKFBUAQOsou5Mefv6JcsygtZ04ZnyIpRi8k2BP5diUodUQIHyCRhglW/PnViBcgi8/z4suSR89lk55nVKBRQolIABVqG2o9TN7MpiHM+8LMyjpXYoz/Ct6x8j7FmekZ1UAQVKI2CAVZqtdlAFSiZw7bXw05+WbGjHVUCBoggYYBVlJ8rbx3p0ZRRLsiwTyotQ2snPBfYr7fQOroAC6QoYYKW7t06mQLkF9tkHLgifk/angAIKZC9ggJW9uRXrBJamDeNYiVXwC7zlvSY2Am4u7/hOroACyQoYYCW7tQ6mQMkFevWC558vOYLjK6BAXgIGWHnJl7dul+/Dq6sYxAY8T2s+KS+EkwMdgFeB+dRQQAEFkhIwwEpqOx1GAQUqAvfeC0OGiKGAAgrkJmCAlRt9KQtfwQC25t+0481Szu/QMxL4I7C5NAoooEBSAgZYSW2nwyigQEXg+OPhmGPEUEABBXITMMDKjb5UhU9jefbmK+bmhVLN7bCNETgQOKsxB3qMAgooEI2AAVY0W2WjCijQaIG11oK772704R6ogAIKVFvAAKvaoq43pcAvWIrDac/8PCmMAjMRWAl8gb9XhwIKJCZggJXYhjqOAqUXeOklWGqp0jMIoIAC+QoYYOXrn2r1n9KdU+hODx5JdUTnqqpAeBfo0lVd0cUUUECBPAUMsPLUt7YCClRf4OKLYc89q7+uKyqggAJNEDDAagKWh85WYFXm5kJ605eHZnusByjwP4ELAf9M5BWhgALpCBhgpbOXTqKAAkFg223h6qu1UEABBXIVMMDKlT+Z4gsDv2Vl1uRx4Ktk5nKQrAR2AMZlVcw6CiigQM0FDLBqTmwBBRTIVGDRReGNNzItaTEFFFBgWgEDLK+Jlgh0AK5kID/mFdrwfkuW8txSCywOvFJqAYdXQIG0BAyw0tpPp1Gg3AL33w9rrFFuA6dXQIFCCBhgFWIbomziQvqxEx8zl8FDlPtXvKb/AQwqXlt2pIACCjRDwACrGWieooACBRU4/XQ45JCCNmdbCihQJgEDrDLtdnVmPY7e7A/Mwz+rs6CrKFAROOn7x0+P0EIBBRRIQsAAK4ltdAgFFKgIbLEFXHedGAoooEDuAgZYuW9BNA3sRQ9+RWcWqrznyp8C1RbYALil2ou6ngIKKJCLgAFWLuwWVUCBmggstBC8/XZNlnZRBRRQoCkCBlhN0SrnsRszH2fRg2WYUE4Ap85IILxR7TOgdUb1LKOAAgrUTsAAq3a2rqyAAlkK3HcfDB6cZUVrKaCAAjMVMMDy4piZQB/acRkrMoiHRFIgI4G/AOtlVMsyCiigQO0EDLBqZ+vKCiiQpcApp8Dhh2dZ0VoKKKCAAZbXQKMF5gOuYhDr8SytKnfE+FMgK4FDgVOyKmYdBRRQoGYCBlg1o3VhBRTIVGDYMBg/PtOSFlNAAQVmJuAdWF4bDQJtgCsYwFa8zRz4mLtXRh4CK4GPquYBb00FFKiygAFWlUFdTgEFchLo1g3efTen4pZVQAEFphYwwPKKCAJnsQJ78AUdeVEQBXIW+ADomnMPlldAAQVaJmCA1TI/z1ZAgSIIPPggrLpqETqxBwUUUKAiYIBV7gvhUJbmEOZkPp4qN4TTF0jg98BPC9SPrSiggAJNFzDAarqZZyigQNEETj0VDjusaF3ZjwIKlFjAAKucm78DC/NrFmBxHi0ngFMXWGBP4MIC92drCiigwOwFDLBmb+QRCihQdIEf/QhuvLHoXdqfAgqUSMAAq0SbDazJDxhNL5b3y4Ll2viopl0SeCmqjm1WAQUUmFbAAMtrQgEF4heYd1748MP453ACBRRIRsAAK5mtnOUgiwNXMojBlTuuvinH0E4ZsUD4iMCCEfdv6wooUHYBA6yyXwHOr0DsAhMmwKBBsU9h/wookJiAAVZiGzrNOD8AxjGQTXiZNvgPUNLe7ZSmuxnYKKWBnEUBBUomYIBVsg13XAWSEzjzTDjooOTGciAFFIhbwAAr7v2bVfdj6McOfMicvJbukE6WqMBJwBGJzuZYCihQBgEDrDLssjMqkLLAZpvBDTekPKGzKaBAhAIGWBFu2mxaPonl2JdJdOa59IZzopIIhK8Qhq8R+lNAAQXiFDDAinPf7FoBBRoE5pkHPvlEDwUUUKBQAgZYhdqOFjWzH0twFJ1YkCdatI4nK5C/wNLA8/m3YQcKKKBAMwUMsJoJ52kKKFAAgcceg/79C9CILSiggAJTCxhgxX9FDGMBTmNRluLh+IdxAgUmC0wEOuqhgAIKRClggBXlttm0AgpUBC69FHbbTQwFFFCgcAIGWIXbkkY31J+5GMMKDOChRp/jgQrEI3APMDiedu1UAQUUmELAAMvLQQEF4hUYMQLOPjve/u1cAQWSFTDAim9rFwSuZBBr8zSt+Dy+AexYgUYJnAvs16gjPUgBBRQomoABVtF2xH4UUKDxAuusA3fc0fjjPVIBBRTISMAAKyPoKpSZE7iCAWzOm7Tl31VY0SUUKLLArsAlRW7Q3hRQQIGZChhgeXEooEC8AgssAO+9F2//dq6AAskKGGDFsbW/oS/DmUgHXo6jYbtUoMUCA8D3urVY0QUUUCAfAQOsfNytqoACLRV45x3o3r2lq3i+AgooUBMBA6yasFZt0aNYhl/Qlq48U7U1XUiBOARaA5PiaNUuFVBAgWkEDLC8JBRQIE6Bv/wFNtggzt7tWgEFkhcwwCrmFg9nUY5jXhblsWI2aFcKZCIQrv8VM6lkEQUUUKCaAgZY1dR0LQUUyE7gjDPg4IOzq2clBRRQoAkCBlhNwMrg0HWYh1EsxXJMyKCaJRQousDlwM5Fb9L+FFBAgekEDLC8KBRQIE6BnXeGK66Is3e7VkCB5AUMsIqxxUvRmitYidUqwdV3xWjKLhTIXeAAwK84574NNqCAAk0WMMBqMpknKKBAIQQGDIBHHy1EKzahgAIKTCtggJXvNdEFuJKBbMiLtObjfJuxugKFExgK3FW4rmxIAQUUmJ2AAdbshPz7CihQTIG2bWGSLyEt5ubYlQIKGGDldw1cTj+25X3a8UZ+TVhZgUILdAaD3ULvkM0poMCMBQywvDIUUCA+gWeegT594uvbjhVQoDQCBljZb/Wp9GFvvqYTz2df3IoKRCfwErBkdF3bsAIKlFvAAKvc++/0CsQp8PvfwzbbxNm7XSugQCkEDLCy2+YRLMnhdGQBnsyuqJUUiF7gj8Dm0U/hAAooUC4BA6xy7bfTKpCGwFFHwUknpTGLUyigQJICBli139at6MbJLMySPFL7YlZQIDmBo4ETkpvKgRRQIG0BA6y099fpFEhT4Mc/hj//Oc3ZnEoBBZIQMMCq3TauQgcuoA/9eKh2RVxZgeQFNgX8s1Ty2+yACiQmYICV2IY6jgKlEOjRA159tRSjOqQCCsQpYIBV/X1bBBjHIIbyJK34svoFXFGBUgksC/yzVBM7rAIKxC9ggBX/HjqBAuUS+PRT6By+nuNPAQUUKK6AAVb19qYjMJaV2IzXaMt71VvYlRQotcBcwBelFnB4BRSIT8AAK749s2MFyi1w330weHC5DZxeAQUKL2CAVZ0tOp++7MyntOeV6izoKgooMIXA28CCiiiggALRCBhgRbNVNqqAAhWB88+HffcVQwEFFCi0gAFWy7bnWHqxP63p4iNOLYP0bAVmKfAAsKpGCiigQDQCBljRbJWNKqBAReCgg+DMM8VQQAEFCi1ggNW87dmDRTmGrizM481bwLMUUKAJAr8DtmnC8R6qgAIK5CtggJWvv9UVUKCpAltvDddc09SzPF4BBRTIVMAAq2ncG9GVs1iCXjzctBM9WgEFWiAwEji8Bed7qgIKKJCtgAFWtt5WU0CBlgqE91+F92D5U0ABBQosYIDVuM1ZjjZcxgBW5qHGneBRCihQRYG9w7sZqrieSymggAK1FTDAqq2vqyugQLUFevSAV1+t9qqup4ACClRVwABr1pzzA1cwkPV5ntZ8WlV7F1NAgcYKbAj8X2MP9jgFFFAgdwEDrNy3wAYUUKBJAm3bwqRJTTrFgxVQQIGsBQywZizeFric/mzFv2nHW1lvi/UUUGAqgWXBDyV4TSigQEQCBlgRbZatKlB6gXfege7dS88ggAIKFF/AAGv6PTqDPuzJV8zNi8XfQDtUoBQCcwFflGJSh1RAgTQEDLDS2EenUKAcAhMmwKBB5ZjVKRVQIGoBA6z/bd8h9OQQ2jM/T0W9pzavQJoCbwMLpjmaUymgQHICBljJbakDKZCwwPjxMGxYwgM6mgIKpCJggAXb0Z0TWZAePJrKtjqHAgkKPACsmuBcjqSAAikKGGCluKvOpECqAqNHw377pTqdcymgQEICZQ6whjA3v2FZ+jIhoR11FAVSFfgdsE2qwzmXAgokJmCAldiGOo4CSQsceSSMHJn0iA6ngAJpCJQxwOpR+bLgIIbwGPB1GhvpFAokLxD+XHV48lM6oAIKpCFggJXGPjqFAuUQ2GknGDeuHLM6pQIKRC1QpgCrc+XLgivxI16hDR9EvW82r0D5BPYGzi/f2E6sgAJRChhgRbltNq1ASQXWXhvuvLOkwzu2AgrEJFCWAOtiVmQHPmIuXotpe+xVAQUmC2wI/J8eCiigQBQCBlhRbJNNKqBARaBXL3j+eTEUUECBwgukHmCdwLL8HOjMs4XfCxtUQIFZCSwL/FMiBRRQIAoBA6wotskmFVCgItCxI3z+uRgKKKBA4QVSDbD2ZXGOpjPdeaLwe2CDCijQGIG5gC8ac6DHKKCAArkLGGDlvgU2oIACjRL46CPo2rVRh3qQAgookLdAagHWj5mX0+nB0jycN631FVCg6gJvAwtWfVUXVEABBaotYIBVbVHXU0CB2gg8+ST07VubtV1VAQUUqLJAKgFWP9pxMX0ZyIQqC7mcAgoUR+ABYNXitGMnCiigwEwEDLC8NBRQIA6BW26BjTaKo1e7VECB0gvEHmB1B8YykHX5J634T+n3UwAF0hb4M7Bp2iM6nQIKJCFggJXENjqEAiUQGDMG9tijBIM6ogIKpCAQa4AV3oZzGf3ZgreZg3dS2ApnUECB2QqMA3aY7VEeoIACCuQtYICV9w5YXwEFGidw3HFw7LGNO9ajFFBAgZwFYgywzmF5duNzOvJyznqWV0CBbAXOBfbLtqTVFFBAgWYIGGA1A81TFFAgB4GDDoIzz8yhsCUVUECBpgvEFGAdwVIcxJzMy9NNH9QzFFAgAYETgKMTmMMRFFAgdQEDrNR32PkUSEUgPD4YHiP0p4ACCkQgEEOAtTMLcTwLsBiPRSBqiwooUDuBg4HTare8KyuggAJVEjDAqhKkyyigQI0Ftt4arrmmxkVcXgEFFKiOQJEDrB/yA85lGfr4ZcHqbLarKBC9wO7AxdFP4QAKKJC+gAFW+nvshAqkIRC+QBi+ROhPAQUUiECgiAFWz/ovC67BI8C3ESjaogIKZCOwJXBtNqWsooACCrRAwACrBXieqoACGQoMHgz33ZdhQUspoIACzRcoUoDVFbicldiEl2nNR80fyjMVUCBRgXWB2xKdzbEUUCAlAQOslHbTWRRIWaBvX3jyyZQndDYFFEhIoAgBVivgElZkOz5kTl5PSNdRFFCgugIDgYequ6SrKaCAAjUQMMCqAapLKqBADQR69IBXX63Bwi6pgAIKVF8g7wBrJL3Zl0n8gOerP5wrKqBAYgJLAS8kNpPjKKBAigIGWCnuqjMpkKJA167wkY++pLi1zqRAigJ5BVj704Mj6UQ3vGM1xevKmRSojcB8wHu1WdpVFVBAgSoKGGBVEdOlFFCghgJt28KkSTUs4NIKKKBA9QSyDrC2YH5OYVF6Vl7Q7k8BBRRoikBb4OumnOCxCiigQC4CBli5sFtUAQWaJPD559CxY5NO8WAFFFAgT4GsAqxBzMWFLE9/JuQ5rrUVUCB6gc+AuaOfwgEUUCBtAQOstPfX6RRIQ+Cdd6B79zRmcQoFFCiFQK0DrEWAsQzkhzxNK74ohalDKqBALQXChx7C/2Xxp4ACChRXwACruHtjZwoo0CDw/PPQq5ceCiigQDQCtQqwwv0RlzKAn/AGbXk3Gg8bVUCBoguE9+YtX/Qm7U8BBUouYIBV8gvA8RWIQmDCBBg0KIpWbVIBBRQIArUIsEazArswkQ78S2QFFFCgygL3AIOrvKbLKaCAAtUVMMCqrqerKaBALQTuvBPWXrsWK7umAgooUBOBagZYv2RpDqQtXflnTXp1UQUUUAD+DGwqhAIKKFBoAQOsQm+PzSmgQEVg/HgYNkwMBRRQIBqBagRYu33/PppjmZdFeDyauW1UAQViFRgH7BBr8/atgAIlETDAKslGO6YCUQuMGwc77RT1CDavgALlEmhJgLU+83A2PenNw+VCc1oFFMhR4FxgvxzrW1oBBRSYvYAB1uyNPEIBBfIWGD0a9vMPVXlvg/UVUKDxAs0JsJalNZcxgFWZ0PhCHqmAAgpUReAE4OiqrOQiCiigQK0EDLBqJeu6CihQPYGRI+HII6u3nispoIACNRZoSoC1AHA5K7EBL9CaT2vcmcsroIACMxI4HvilNAoooEChBQywCr09NqeAAhWB44+HY44RQwEFFIhGoDEB1hzAGPqxDe/Rjjejmc1GFVAgRYETAf9hYYo760wKpCRggJXSbjqLAqkKnHQSHHVUqtM5lwIKJCgwuwDrNJZjL/5LJ15McHpHUkCB+AROBg6Lr207VkCBUgkYYJVqux1WgUgFTjkFDj880uZtWwEFyigwswDrFyzBYXRkAZ4qI4szK6BAYQVOAw4ubHc2poACCgQBAyyvAwUUKL7AGWfAwf6hqvgbZYcKKNAgMG2AtTXdGMlCLMGjIimggAIFFDgLOLCAfdmSAgoo8D8BAyyvBgUUKL7A2WfDiBHF79MOFVBAgXqBhgBrdTpwHsuxol8W9NpQQIFCC4wCfl7oDm1OAQUUMMDyGlBAgeILnHsu7L9/8fu0QwUUUKBeoMd3MJaBDOWJ71+M/F9dFFBAgYILjAb2LXiPtqeAAmUXMMAq+xXg/ArEIHD++bCvf6iKYavsUYHSC6z6AzhzJSat9iRteL/0HAIooEAsAhcAe8XSrH0qoEBJBQywSrrxjq1AVAIXXQR7+YeqqPbMZhUom8DeS8NhC0GP+4Bvyja98yqgQPQCFwO7Rz+FAyigQNoCBlhp76/TKZCGwKWXwm67pTGLUyigQDoCrYBzBsHObeAHf09nLidRQIESClwG7FLCuR1ZAQViEjDAimm37FWBsgqMHQu7+Ieqsm6/cytQOIGFgYuGwgbvQpt/Fq49G1JAAQWaLnAFsGPTT/MMBRRQIEMBA6wMsS2lgALNFLjqKthhh2ae7GkKKKBAlQR+3B1+3RtWePz7r3V9UKVFXUYBBRQogsBVwHZFaMQeFFBAgZkKGGB5cSigQPEFrr4att22+H3aoQIKpClw1AqwXxdY8G9pzudUCiigAFcDW+uggAIKFFrAAKvQ22NzCihQEfjDH2CrrcRQQAEFshPoCJy/Bmz5JbR/OLu6VlJAAQVyEbgW2DKXyhZVQAEFGitggNVYKY9TQIH8BP70J9h88/zqW1kBBcoj0K8jjFoZBr8KrV4uz9xOqoACJRf4EzCs5AaOr4ACRRcwwCr6DtmfAgrADTfAZpspoYACCtROYNeecOTi0PMB4Iva1XFlBRRQoJACNwA/KmRnNqWAAgo0CBhgeS0ooEDxBW6+GTbZpPh92qECCsQncPpA2G1OmOe++Hq3YwUUUKBqAjcBG1dtNRdSQAEFaiFggFULVddUQIHqCtx6K2y4YXXXdDUFFCivwALAxUNh4w+h7ZPldXByBRRQYLLALcAGeiiggAKFFjDAKvT22JwCClQEbr8d1l1XDAUUUKBlAut3g5OXh/5PA++0bC3PVkABBZISuA3wz1pJbanDKJCggAFWgpvqSAokJ3DXXfDDHyY3lgMpoEBGAocsDwfOBwvdlVFByyiggAKxCdwB+Get2HbNfhUom4ABVtl23HkViFHg8cehX78YO7dnBRTIS6AdcP7qsM0k6PBgXl1YVwEFFIhE4BGgfyS92qYCCpRVwACrrDvv3ArEJPD667DYYjF1bK8KKJCXQO/2MHo1GPoGtH4+ry6sq4ACCkQm8Crgn7Ui2zTbVaB0AgZYpdtyB1YgQoGJE6FTpwgbt2UFFMhMYPsl4Fc9YZlwt9VnmZW1kAIKKJCGwESgYxqjOIUCCiQrYICV7NY6mAKJCbRrB19/ndhQjqOAAi0WGDkQ9ugA8/6txUu5gAIKKFBOgbmAL8o5ulMroEBUAgZYUW2XzSpQYoFu3eDdd0sM4OgKKDBZoAtw8VD40afQ7lFhFFBAAQVaJLAw8EaLVvBkBRRQIAsBA6wslK2hgAItF+jdG559tuXruIICCsQrMHR+OG1FGBT+b4H/z1a8G2nnCihQLIG+wOPFasluFFBAgRkIGGB5WSigQBwCq68ODzwQR692qYAC1RXYvw8cvCAseifwbXXXdjUFFFCg9AI/BO4ovYIACihQfAEDrOLvkR0qoEAQ2GQTuPlmLRRQoCwCrYDzVocdgLnvL8vUzqmAAgrkILAlcG0OdS2pgAIKNE3AAKtpXh6tgAJ5CeywA1x1VV7VrauAAlkJ9JgDLloT1n4L2vwzq6rWUUABBUossDdwfonnd3QFFIhFwAArlp2yTwXKLrD//nDuuWVXcH4F0hXYsgcctzQs9zDwYbpzOpkCCihQOIGjgF8XrisbUkABBaYVMMDymlBAgTgEjjkGjj8+jl7tUgEFGi9w3Eqwzw9g/vB+K38KKKCAAtkLnAmMyL6sFRVQQIEmChhgNRHMwxVQICeBs8+GEf7hKid9yypQXYGOwJi1YNhEmGtCddd2NQUUUECBJgqMBXZq4jkeroACCmQvYICVvbkVFVCgOQJjx8IuuzTnTM9RQIGiCKzSFc4eCKs8D61eKUpX9qGAAgqUXODG8LWckhs4vgIKxCBggBXDLtmjAgrADTfAZpspoYACMQrsvRwctjD0+BvwVYwT2LMCCiiQsMADwKoJz+doCiiQioABVio76RwKpC5w770wZEjqUzqfAmkJjFoddmoNne9Nay6nUUABBZISeB5YOqmJHEYBBdIUMMBKc1+dSoH0BJ5+GpZfPr25nEiB1AQWbAOX/BDWewfmeCq16ZxHAQUUSFDgA6BrgnM5kgIKpCZggJXajjqPAqkKvPUWLLxwqtM5lwLxC/xoMTixN6zwKPBu/PM4gQIKKFAKgdbApFJM6pAKKBC/gAFW/HvoBAqUQ+CLL6BDh3LM6pQKxCRw1AD4eRfodntMXdurAgoooEBFYH7/oYNXggIKRCNggBXNVtmoAgrQtSt89JEQCiiQt0A7YMxasEUIlh/MuxvrK6CAAgo0W2BZ4J/NPtsTFVBAgSwFDLCy1LaWAgq0TGDQIJgwoWVreLYCCjRfoN88MGoVWP0laPNi89fxTAUUUECBggisAfihjYJshm0ooMBsBAywvEQUUCAega23hmuuiadfO1UgFYFdl4UjF4ee4f/J+U8qUzmHAgoooADbff8Fwqt0UEABBaIQMMCKYptsUgEFKgJHHgkjR4qhgAJZCZy+GgxvB13vzqqidRRQQAEFMhX4JXB8phUtpoACCjRXwACruXKep4AC2QuMGQN77JF9XSsqUCaBLsDl68IG78Gcj5dpcmdVQAEFSihwObBzCed2ZAUUiFHAACvGXbNnBcoqcOedsPbaZZ3euRWorcD6i8DJy0O/J6DVW7Wt5eoKKKCAAgURuAcYXJBebEMBBRSYtYABlleIAgrEI/Dqq9CjRzz92qkCMQgc0h8OmA8Wvi2Gbu1RAQUUUKCqAuEfWHSv6ooupoACCtRKwACrVrKuq4ACtRFo2xYmTarN2q6qQFlzIUqQAAAgAElEQVQEWgFj1oKtvoJOD5RlaudUQAEFFJhKoIMf5vCKUECBqAQMsKLaLptVQAF69YLnnxdCAQWaI7BsJzhvDRjyL2j7XHNW8BwFFFBAgWQEVgCeSGYaB1FAgfQFDLDS32MnVCAtgY02gltuSWsmp1Gg1gLbLQPH9IRlwt1WH9e6musroIACCkQhMAz4UxSd2qQCCigQBAywvA4UUCAugf32g9Gj4+rZbhXIS2DkarDbnDD/XXl1YF0FFFBAgcIKHAycVtjubEwBBRSYVsAAy2tCAQXiEjjzTDjooLh6tlsFshToCIxdFzb+ENo/kmVlaymggAIKRCVwPrB3VB3brAIKlFvAAKvc++/0CsQnMH48DAu3vPtTQIGpBIYuBKf3gwFPQevXxFFAAQUUUGA2An8B1lNJAQUUiEbAACuarbJRBRSoCDz5JPTtK4YCCjQI7N8PfrEALH4n8LUuCiiggAIKNFLgJWDJRh7rYQoooED+AgZY+e+BHSigQFMEPv8cOoZnpPwpUHKBC9aCrf8L89xfcgjHV0ABBRRoukAr4Numn+YZCiigQI4CBlg54ltaAQWaKdC9O7zzTjNP9jQFIhbo0QEuWhOGvgbtnol4EFtXQAEFFMhXYCnghXxbsLoCCijQRAEDrCaCebgCChRAYPBguO++AjRiCwpkJLDl0nDc0rDcP4D3MypqGQUUUECBdAU2AG5JdzwnU0CBJAUMsJLcVodSIHGBnXaCceMSH9LxFPhe4NhVYa8OsOAdciiggAIKKFBFgX2B0VVcz6UUUECB2gsYYNXe2AoKKFBtgeOOg2OPrfaqrqdAMQTaAWPXgx99BB0nFKMnu1BAAQUUSEzgDOAXic3kOAookLqAAVbqO+x8CqQoMH48DBuW4mTOVGaBVbrBWQNh5Wegzb/KLOHsCiiggAI1F7ge2KzmVSyggAIKVFPAAKuamq6lgALZCLz2Giy+eDa1rKJArQX2XhEO7gY97wG+qHU111dAAQUUUAB4ElheCQUUUCAqAQOsqLbLZhVQYLLAfPPBBx8IokC8AqOGwnaTYN57453BzhVQQAEFIhX4HGgfae+2rYACZRUwwCrrzju3ArELrLce/PWvsU9h/2UTWHBOuGRtWOcNmDP8029/CiiggAIKZC2wHPB01kWtp4ACCrRYwACrxYQuoIACuQgceiicdloupS2qQJMFNl0STlgWVnwEWr3T5NM9QQEFFFBAgeoJDAcurd5yrqSAAgpkJGCAlRG0ZRRQoMoCv/sdbLddlRd1OQWqLHDUKrB3R1jkjiov7HIKKKCAAgo0V+BCYM/mnux5CiigQG4CBli50VtYAQVaJPDss9C7d4uW8GQFaiLQChi7Hmz2CfzgHzUp4aIKKKCAAgo0X+AxYMXmn+6ZCiigQE4CBlg5wVtWAQWqINChA3zhV9uqIOkS1RBYcX4YtTKs/hy0fbEaK7qGAgoooIACVRYIL24PL3D3p4ACCsQnYIAV357ZsQIKNAissQbcf78eCuQrMHwFOGwh6PUA8Gm+vVhdAQUUUECBWQr8EPCxdi8SBRSIU8AAK859s2sFFAgC++0Ho0droUA+AqcPhR2/hQXuyae+VRVQQAEFFGiywOHAyCaf5QkKKKBAEQQMsIqwC/aggALNExgzBvbYo3nnepYCzRHo3Lbu/VbrvQUdHm/OCp6jgAIKKKBAjgLXA5vlWN/SCiigQPMFDLCab+eZCiiQt8DDD8PAgXl3Yf0yCKzXA05aDgY8Dq3fLMPEzqiAAgookKTA28CCSU7mUAookL6AAVb6e+yECqQr8O230KZNuvM5Wf4CB68MP+sEPe4CJuXfjx0ooIACCijQbIEewL+afbYnKqCAAnkLGGDlvQPWV0CBlgn06weP+yhXyxA9ezqBS9aDzT+Def4ujgIKKKCAAokIbA1cncgsjqGAAmUUMMAq4647swIpCQwfDpdfntJEzpKXQK8u8JvVYM2XoN1zeXVhXQUUUEABBWokcBZwYI3WdlkFFFCg9gIGWLU3toICCtRSYNQoOOCAWlZw7dQFtusDRywCfR6CVh+mPq3zKaCAAgqUVuABYNXSTu/gCigQv4ABVvx76AQKlFvgnntgzTXLbeD0zRM4aQjs3AoW+lvzzvcsBRRQQAEFohL4FmgVVcc2q4ACCkwpYIDl9aCAAnELTJwInTrFPYPdZycwZyu4ckPY8B2Y+9Hs6lpJAQUUUECBXAVWAXyvY65bYHEFFGixgAFWiwldQAEFchdYaSV45JHc27CBAgusuRiM7AOrPANtXi1wo7amgAIKKKBALQT2B86pxcKuqYACCmQmYICVGbWFFFCgZgKHHQannlqz5V04YoH9B8HPO8NS9wBfRTyIrSuggAIKKNASgd8C27ZkAc9VQAEFchcwwMp9C2xAAQVaLPCXv8AGG7R4GRdISOD8dWHL/8B84YW1/hRQQAEFFCi7wEvAkmVHcH4FFIhcwAAr8g20fQUUAL78Etq3l6LsAj06w+jVYe1XYa5nyq7h/AoooIACCtQLLAD8Ww0FFFAgegEDrOi30AEUUKAisPbacOedYpRRYIvecNRisOIj0Pq9Mgo4swIKKKCAArMQ+AlwnUIKKKBA9AIGWNFvoQMooEBF4MQT4eijxSiTwHFDYHgbWPSuMk3trAoooIACCjRR4DfAz5p4jocroIACxRMwwCrentiRAgo0R+Dee2HIkOac6TkxCbQCxm0AP3offvBwTJ3bqwIKKKCAAjkJPAv0yqm2ZRVQQIHqCRhgVc/SlRRQIE+Bb7+Fzp1h4sQ8u7B2rQRWWQROWR5Wfx7meLlWVVxXAQUUUECBxAQWB15JbCbHUUCBsgoYYJV1551bgRQFhg2D8eNTnKy8M+21EhzYBZYNXxP8T3kdnFwBBRRQQIFmCQwHLm3WmZ6kgAIKFE3AAKtoO2I/CijQfIGzz4YRI5p/vmcWR+DsdWCbL6HbfcXpyU4UUEABBRSITuAqYLvourZhBRRQYEYCBlheFwookI7AP/4Bq6ySzjxlm6RbR7hgMKz/JnR4qmzTO68CCiiggAI1EHgH6FaDdV1SAQUUyF7AACt7cysqoEAtBRZeGN56q5YVXLvaApv2gl8uDgOfhNZvV3t111NAAQUUUKCkAisBE0o6u2MroECKAgZYKe6qMylQZoEddoCrwu3y/govcORg2L0tLHE38F3h27VBBRRQQAEF4hIIr1U4M66W7VYBBRSYhYABlpeHAgqkJXDeefCzn6U1U2rTXLIe/ORj6PJQapM5jwIKKKCAAgUSuAnYuED92IoCCijQMgEDrJb5ebYCChRN4LHHoH//onVlP327w+l9YejL0O4FPRRQQAEFFFCgpgIdgI+AdjWt4uIKKKBAlgIGWFlqW0sBBbIRWHZZeO65bGpZZdYCwwfAiK6w/EPQ6hO1FFBAAQUUUCATgQ2AWzKpZBEFFFAgKwEDrKykraOAAtkJ7LorXHZZdvWsNL3AKWvBDt/AQveqo4ACCiiggAKZC5wIHJl5VQsqoIACtRQwwKqlrmsroEA+AmPGwB575FO7zFU7t4eLhsDG/4a5Hy+zhLMroIACCiiQs8B9wOo592B5BRRQoLoCBljV9XQ1BRQogsCLL8Iyy8B3ftkuk+1Yb2k4ZglY5Rlo+0YmJS2igAIKKKCAAjMTWBx4RR4FFFAgOQEDrOS21IEUUKAisOmmcFP4+o6/mgkctDrsNScsHR4T/LpmZVxYAQUUUEABBZoisAMwrikneKwCCigQhYABVhTbZJMKKNBkgdGjYb/9mnyaJzRC4Lx1YKuJMN+DjTjYQxRQQAEFFFAgW4ELgT2zLWk1BRRQIAMBA6wMkC2hgAI5CPzrX3WPEX7zTQ7FEyzZawE4ox+s8yrM5RceE9xhR1JAAQUUSEbgGaB3MtM4iAIKKNAgYIDltaCAAukKbLYZ3HBDuvNlMdl2/eCg+aDfo9D6gywqWkMBBRRQQAEFmi2w0vfvUZjQ7LM9UQEFFCiygAFWkXfH3hRQoGUCF1wA++zTsjXKevZxQ2AXYLF7yirg3AoooIACCkQocCBwVoR927ICCigwewEDrNkbeYQCCsQq8NprdY8RfvVVrBNk23e7OWDMmvDjD6Hzo9nWtpoCCiiggAIKVEHgNmDdKqzjEgoooEDxBAywircndqSAAtUU2Hxz+NOfqrliemut2ROOXQIGvwhz+Nnt9DbYiRRQQAEFyiHg44Pl2GenVKC8AgZY5d17J1egHAIXXwx7+iWeGW72vivDfh2h99+BL8pxPTilAgoooIACyQocD/wy2ekcTAEFFDDA8hpQQIG0Bd58s+4xws8/T3vOpkx35lqw3ZfQLQRX/hRQQAEFFFAgDYEngBXSGMUpFFBAgRkIGGB5WSigQPoCW20Ff/hD+nPOasLF54Wz+sMGb0GH8HltfwoooIACCiiQjsDGwE3pjOMkCiiggAGW14ACCpRS4NJLYbfdSjk6m68Ahy4AA5+CNv8up4FTK6CAAgookLzAhYCvTEh+mx1QgZILeAdWyS8Ax1egFALvvFP3GOFnn5Vi3MqQR6wOu7eBJe8pz8xOqoACCiigQCkFugD/BLqVcnqHVkCB8ggYYJVnr51UgXILbLMN/P73aRu0bg0XDoXNP4Guj6Q9q9MpoIACCiigQL3ALsBlaiiggALJCxhgJb/FDqiAAhWBK66AnXdOE2OVJeD4njD0ZZjz5TRndCoFFFBAAQUUmInA9cBm6iiggALJCxhgJb/FDqiAAhWB996re4zw44/TAdl1ABzQGVaYAK1K9HhkOjvoJAoooIACCrRQYNn6xwdbuIynK6CAAhEIGGBFsEm2qIACVRLYfnv47W+rtFiOy4wcAjt+Aws/kGMTllZAAQUUUECB/AUOA07Ovw07UEABBTIQMMDKANkSCihQEIGrroIddihIM01so1sXOKc/bPwudHqqiSd7uAIKKKCAAgqkKXA/sFqaozmVAgooMI2AAZaXhAIKlEdg4kTo0wdeey2emTdcFo5aGFb9J7R9K56+7VQBBRRQQAEFaiywJnB3jWu4vAIKKFAcAQOs4uyFnSigQBYCBx0EZ56ZRaWW1RixMuw9FyxzHzCpZWt5tgIKKKCAAgokKBD+PDMiwbkcSQEFFJixgAGWV4YCCpRL4P77YY01ijvzb9aEn34O808obo92poACCiiggAI5C7Srf3n7kjn3YXkFFFAgOwEDrOysraSAAkURWHdduP32onQDfReFE5eGdV6H9i8Upy87UUABBRRQQIGCCmwFXFPQ3mxLAQUUqI2AAVZtXF1VAQWKLHDBBbDPPvl3uG1fOGhe6P8YtP4o/37sQAEFFFBAAQUiEbgS2D6SXm1TAQUUqI6AAVZ1HF1FAQViEvjkE1h6aXjvvXy6PmY1GN4KFg9fDvKngAIKKKCAAgo0RWAR4FmgY1NO8lgFFFAgegEDrOi30AEUUKBZAuEOrHAnVla/zj+AUQNgsw+h8xNZVbWOAgoooIACCiQnsB9wbnJTOZACCigwOwEDrNkJ+fcVUCBNgbvvhrXWqv1sQ5eCXy0KQ16EOV6vfT0rKKCAAgoooEDiAvcAgxOf0fEUUECB6QUMsLwqFFCgvALha4Thq4S1+O09APabG/o8CHxViwquqYACCiiggAKlE9gYuKl0UzuwAgooEAQMsLwOFFCgvALnnAMHHljd+c8YDNt9BQs+VN11XU0BBRRQQAEFFMCXt3sRKKBAeQUMsMq7906ugAIffgiLLw4TJ7bMoueCcGpv2OBt6BhequpPAQUUUEABBRSotkAf4MlwD0K1F3Y9BRRQIAoBA6wotskmFVCgZgLDh8Pllzdv+WHLwWELwKCnoU1OXzRsXueepYACCiiggALRCZwIHBld1zasgAIKVEvAAKtakq6jgAJxCtxxB6yzTtN6P3xl2L0t9KzR+7Oa1o1HK6CAAgoooEDyAp2A8BXjHslP6oAKKKDAzAQMsLw2FFBAgQED4NFHZ+3Qvj2cMwi2+BS6PqaZAgoooIACCiiQocCewIUZ1rOUAgooUDwBA6zi7YkdKaBA1gJnngkHHTTjqoMWgxOWhLVegTlfyboz6ymggAIKKKCAAsBdwFAlFFBAgVILGGCVevsdXgEFKgLvvgvdu8O33/4PZOe+MGIe6PswtPqPUAoooIACCiigQE4CGwC35FTbsgoooEBxBAywirMXdqKAAnkK7LQTjBsHJ60GO06CRf6RZzfWVkABBRRQQAEF6gXGAjupoYACCpRewACr9JeAAAooUBF47AToeTV0ekYQBRRQQAEFFFCgIAK961/e3rYg/diGAgookJ+AAVZ+9lZWQIHCCWwC3Fy4rmxIAQUUUEABBcoqcDzwy7IO79wKKKDAVAIGWF4QCiigwGSB64At9FBAAQUUUEABBQog0KH+7queBejFFhRQQIH8BQyw8t8DO1BAgUIJrAf8tVAd2YwCCiiggAIKlFFgN2BMGQd3ZgUUUGCGAgZYXhgKKKDAVAJXA9tqooACCiiggAIK5CxwO7B2zj1YXgEFFCiOgAFWcfbCThRQoDACawF3F6YbG1FAAQUUUECBsgmEO8L/UrahnVcBBRSYpYABlheIAgooMJ3AFcDOuiiggAIKKKCAAjkJXAoMz6m2ZRVQQIFiChhgFXNf7EoBBXIXWB14IPcubEABBRRQQAEFyiawTP3L2+cs2+DOq4ACCsxSwADLC0QBBRSYocAlwO7aKKCAAgoooIACGQscCxyTcU3LKaCAAsUXMMAq/h7ZoQIK5CYwEHg4t+oWVkABBRRQQIGyCSwKPAR0K9vgzquAAgrMVsAAa7ZEHqCAAuUVOB/Yt7zjO7kCCiiggAIKZCxwInBkxjUtp4ACCsQhYIAVxz7ZpQIK5CLwNRDuwnoil+oWVUABBRRQQIEyCfQE/gF0LdPQzqqAAgo0WsAAq9FUHqiAAuUUGAUcUM7RnVoBBRRQQAEFMhQ4DTg4w3qWUkABBeISMMCKa7/sVgEFMhf4HFgJeDbzyhZUQAEFFFBAgbIILFv/7qu5yzKwcyqggAJNFjDAajKZJyigQPkEzvCfiJZv051YAQUUUECBDAXO9o7vDLUtpYACcQoYYMW5b3atgAKZCnxc/y6slzKtajEFFFBAAQUUKINA3/q7r9qVYVhnVEABBZotYIDVbDpPVECBcgmM9KtA5dpwp1VAAQUUUCAjgfOAfTKqZRkFFFAgXgEDrHj3zs4VUCBTgffq34X1eqZVLaaAAgoooIACKQuE92w+BLRKeUhnU0ABBaoiYIBVFUYXUUCBcggcDxxTjlGdUgEFFFBAAQUyEBgD7JZBHUsooIAC8QsYYMW/h06ggAKZCYS7sFYDfBdWZuQWUkABBRRQIFmB8GeK+5OdzsEUUECBagsYYFVb1PUUUCBxgdHAfonP6HgKKKCAAgooUHuBscBOtS9jBQUUUCARAQOsRDbSMRRQIEuBtYC7syxoLQUUUEABBRRISmAocFdSEzmMAgooUGsBA6xaC7u+AgokKDAeGJbgXI6kgAIKKKCAAtkI/A7YJptSVlFAAQUSETDASmQjHUMBBbIW2B74bdZFraeAAgoooIAC0QusC9wW/RQOoIACCmQtYICVtbj1FFAgEYEJwOrA14nM4xgKKKCAAgookI3AH4HNsyllFQUUUCAhAQOshDbTURRQIGuBw4BTsy5qPQUUUEABBRSIVmBj4KZou7dxBRRQIE8BA6w89a2tgAKRC7wDhE9gvxL5HLavgAIKKKCAAtkI3AD8KJtSVlFAAQUSEzDASmxDHUcBBbIWGAUckHVR6ymggAIKKKBAdAK7AWOi69qGFVBAgaIIGGAVZSfsQwEFIhYYAtwbcf+2roACCiiggAK1FVig/s8KS9e2jKsroIACCQsYYCW8uY6mgAJZCVwHbJFVMesooIACCiigQHQCZwC/iK5rG1ZAAQWKJGCAVaTdsBcFFIhYYFvg6oj7t3UFFFBAAQUUqI3AUOCu2iztqgoooECJBAywSrTZjqqAArUU+Ef9C92/rWUR11ZAAQUUUECB6ARuBjaKrmsbVkABBYomYIBVtB2xHwUUiFjgYCA8IuBPAQUUUEABBRQIAvsA50mhgAIKKFAFAQOsKiC6hAIKKFAn8CawOvCaIAoooIACCihQeoFFgHuAHqWXEEABBRSohoABVjUUXUMBBRSYLHA2MEIPBRRQQAEFFCi9wCjg56VXEEABBRSoloABVrUkXUcBBRSYLBDuwnpADwUUUEABBRQorcB639+V/ZfSTu/gCiigQC0EDLBqoeqaCihQcoFrgZ+W3MDxFVBAAQUUKLPAbcC6ZQZwdgUUUKDqAgZYVSd1QQUUUCAI7AxcIYUCCiiggAIKlE5gf+Cc0k3twAoooECtBQywai3s+gooUFKBF4C1gLdKOr9jK6CAAgooUEaBJb6/8+peYKEyDu/MCiigQE0FDLBqyuviCihQboHzgX3LTeD0CiiggAIKlErgAmCvUk3ssAoooEBWAgZYWUlbRwEFSiqwBXBdSWd3bAUUUEABBcoksDFwU5kGdlYFFFAgUwEDrEy5LaaAAuUTeAwYCnxavtGdWAEFFFBAgVIJ3A2sWaqJHVYBBRTIUsAAK0ttaymgQEkFTgcOKensjq2AAgoooEAZBA4GTivDoM6ogAIK5CZggJUbvYUVUKBcAhsCt5ZrZKdVQAEFFFCgFAK9gHuA+UsxrUMqoIACeQkYYOUlb10FFCiZQPgiUfgq4aSSze24CiiggAIKpC4wFtgp9SGdTwEFFMhdwAAr9y2wAQUUKI/Acd+Pemx5xnVSBRRQQAEFkhfYBzgv+SkdUAEFFCiCgAFWEXbBHhRQoCQC4e6rcBdWuBvLnwIKKKCAAgrELTAA+CvQJe4x7F4BBRSIRMAAK5KNsk0FFEhFILwHK7wPy58CCiiggAIKxC3wf/53etwbaPcKKBCZgAFWZBtmuwookIJA+CJh+DKhPwUUUEABBRSIUyC8EuCYOFu3awUUUCBSAQOsSDfOthVQIGaBT4GhwGMxD2HvCiiggAIKlFQg3Ekd7r7yp4ACCiiQpYABVpba1lJAAQUmC1wHbKGHAgoooIACCkQlEN53Fd57Fd5/5U8BBRRQIEsBA6wsta2lgAIKTCWwL3C+JgoooIACCigQjUD44mD48qA/BRRQQIGsBQywsha3ngIKKDBZ4K36rxK+oIkCCiiggAIKFF5gJ2Bs4bu0QQUUUCBVAQOsVHfWuRRQIBKBK4CdI+nVNhVQQAEFFCirQK/6RwcXKSuAcyuggAK5Cxhg5b4FNqCAAgr8DAiPJPhTQAEFFFBAgWIK/MF3VxZzY+xKAQVKJGCAVaLNdlQFFCiqwJdA+KLR3UVt0L4UUEABBRQoscDBwGklnt/RFVBAgWIIGGAVYx/sQgEFSi/wMLAB8EHpJQRQQAEFFFCgOAJD6h8dbFecluxEAQUUKKmAAVZJN96xFVCgiAK+D6uIu2JPCiiggAJlFQih1V+BEGL5U0ABBRTIW8AAK+8dsL4CCigwlcChPqbgFaGAAgoooEAhBMJjg+HxQX8KKKCAAkUQMMAqwi7YgwIKKDCVwCbAzZoooIACCiigQG4CWwDhxe3+FFBAAQWKImCAVZSdsA8FFFBgssCz9S91f1UTBRRQQAEFFMhcYJH6Rwd7ZV7ZggoooIACMxcwwPLqUEABBQop8Edgy0J2ZlMKKKCAAgqkLXAlsH3aIzqdAgooEKGAAVaEm2bLCihQFoHjgWPKMqxzKqCAAgooUACB8N+9vyxAH7aggAIKKDCtgAGW14QCCihQaIGtgWsK3aHNKaCAAgookIbAzsDlaYziFAoooECCAgZYCW6qIymgQEoCb9S/D+vplIZyFgUUUEABBQomMAS4CehUsL5sRwEFFFCgQcAAy2tBAQUUKLzArfUhVuEbtUEFFFBAAQUiFFioPrzqF2HvtqyAAgqUR8AAqzx77aQKKBC1wBnAwVFPYPMKKKCAAgoUUyB8OGXzYrZmVwoooIACkwUMsLwYFFBAgWgEdgUui6ZbG1VAAQUUUKD4AqcChxS/TTtUQAEFFMAAy4tAAQUUiEbgo/pHCf8RTcc2qoACCiigQHEF9gbOL257dqaAAgooMJWAAZYXhAIKKBCVwL31IdZ/ouraZhVQQAEFFCiWwHrAzUDbYrVlNwoooIACMxUwwPLiUEABBaITCJ/4Hh5d1zasgAIKKKBAMQR61r+0vVcx2rELBRRQQIFGCRhgNYrJgxRQQIGiCZwEHFW0puxHAQUUUECBCATCnVcbRdCnLSqggAIKTClggOX1oIACCkQr8DPgvGi7t3EFFFBAAQWyFzgX2C/7slZUQAEFFGixgAFWiwldQAEFFMhT4CfA9Xk2YG0FFFBAAQUiETgQOCuSXm1TAQUUUGBaAQMsrwkFFFAgeoGVgYein8IBFFBAAQUUqJ3Aj4HxtVvelRVQQAEFai5ggFVzYgsooIACtRZ4A1gVeLPWhVxfAQUUUECBCAX61H9xcLEIe7dlBRRQQIEGAQMsrwUFFFAgCYH7gCHAd0lM4xAKKKCAAgpUR6B9/RcHf1id5VxFAQUUUCA3AQOs3OgtrIACClRb4LfA9tVe1PUUUEABBRSIWCD8d+O2Efdv6woooIACDQIGWF4LCiigQFICI4Ejk5rIYRRQQAEFFGiewKXA8Oad6lkKKKCAAoUTMMAq3JbYkAIKKNBSgb2BC1u6iOcroIACCigQscBoYN+I+7d1BRRQQIFpBQywvCYUUECBJAU2qX9hbZLDOZQCCiiggAKzEDgdOEghBRRQQIHEBAywEttQx1FAAQX+J9AfeEwQBRRQQAEFSiTwa+CoEs3rqAoooEB5BAywyrPXTqqAAqUUWAB4r5STO7QCCiigQNkEQnAVAix/CiiggAIpChhgpbirzqSAAj0ZUnUAACAASURBVApMFvgvMKceCiiggAIKJC4QHhkMjw76U0ABBRRIVcAAK9WddS4FFFBgssALwDJ6KKCAAskLvP02nH46XHklvPtu3bh9+sC++8Lw4dC+/cwJJk2C66+Hk0+GCRPqjuvYEbbaCg4/HHr1Sp4v4gF3AsZG3L+tK6CAAgo0RsAAqzFKHqOAAgpEL3AX8MPop3AABRRQYGYCf/1rXdj08cczPmLZZeG666B37+n//jvvwA47wO23z9z3lFPgoIOgTRv3oFgCGwL/V6yW7EYBBRRQoCYCBlg1YXVRBRRQoIgChlhF3BV7UkCBlgs8/TSstRa8/z6EoGrcOOjfH779FsaPh332qft74W6sO+6ABcLrAet/EyfC5pvDbbfV/YVtt4UQVi26KHzwAZx2Wt2/D7/wvw85BFq1annPrlANgQHAw9VYyDUUUEABBSIQMMCKYJNsUQEFFKiegCFW9SxdSQEFiiDw3Xfw85/D6NHQvTv87W+w1FJTd3bPPbDuuvDf/8LvfgfbbPO/v3/11XWhVfiNGFEXUs0xx//+flg/hFiHHQbzzQd33VUXhPnLW2AR4FWgdd6NWF8BBRRQICMBA6yMoC2jgAIKFEfAEKs4e2EnCijQUoE334Q11oBXX4Ujj4QTT5x+xY8+gvXXr3u31W67wZgxdcd8801dmPXHP9bduRXCqW7dZn3+McfAsce2tGvPb5lAO+DD8Jayli3j2QoooIACUQkYYEW1XTargAIKVEvAEKtakq6jgAL5CrzyChxwANx/P1xxBWy00fT9hMcHhw6FZ56pu1tr1Ki6Y6b861MGWzOaaOed69ZfZ526xxLDC9795SXwPjBvXsWtq4ACCiiQk4ABVk7wllVAAQXyFzDEyn8P7EABBbIQ+P3v6x4TDI8DTvkIYfhq4aqrwmuv1X19MDwmOLNfeLQwfI1wscXg73+ve1zRXx4CrwPh8UF/CiiggAJlEzDAKtuOO68CCigwlYAhlheEAgqkKRDCqvBY4dlnw7nn1r3QfY896t6V1fCOq3//G1ZfHV5+eeaPHzbo7L47XHIJdOoE4Z1aK66YpluxpwovbA8vbvengAIKKFBGAQOsMu66MyuggAKGWF4DCiiQsMCFF8Lee/9vwPDVwF//uu4l7e3b/++vf/klbLEF3Hxz3SOGN94Ic889Pcwnn8AGG8CDD0KHDnUvil9ppYQBCzna/cBqhezMphRQQAEFshEwwMrG2SoKKKBAwQW8E6vgG2R7CijQBIGTToKjjpr6hHDXVXjB+4EHTv2Vwd/8pu69WCHkuuqqupe6h3895e/KK2HHHev+igFWEzaiaoc+C/Sq2moupIACCigQp4ABVpz7ZtcKKKBADQQMsWqA6pIKKJCDQLhjKgRNrVvXvbg9vLsq3GUVfuHOrPBIYdu2df/+gw/qXvz+0EN1x//qV3XHhK8RhnXOOw+OPrru/Vnhfwywst7Qd4H5sy5qPQUUUECBAgoYYBVwU2xJAQUUyE/AECs/eysroECtBL7+GvbcEy6/HNq1g7vugtWmeBrtxRdh2DB4+ukZd7D++nUvgR8+3Hdg1WqPpl+3HfA50Ca7klZSQAEFFCi0gAFWobfH5hRQQIE8BAyx8lC3pgIK1FbggQdgrbXgv/+d8RcHv/gCxoyBM86oe/l7+PXpU3dHVnhP1vjxdf/brxDWdp/qVu/2/b1y72RRyBoKKKCAAhEJGGBFtFm2qoACCmQnYIiVnbWVFFAgC4G334ZVV4XXXoOddoKxY5tWNbxTK7xba/DguscRw9cI/dVCoDfwTC0Wdk0FFFBAgcgFDLAi30DbV0ABBWonYIhVO1tXVkCBagmMGwdHHFH3fqq//hV6h/xjBr833qgLsN58s+6l7aNGNb6DiRNh003h7rubfm7jq3gkrAHcK4QCCiiggAIzFDDA8sJQQAEFFJiFgCGWl4cCChRbIIRW4R1VIcAKXwvcfvsZ93vLLbDxxtMfd8IJcMopMHAg3HgjzD339Oc3PH4Y3qUV7r7acMNim8TZ3Y+AG+Js3a4VUEABBTIRMMDKhNkiCiigQMwC4T0k3WMewN4VUCBhgXffhbXXrnsBe3hn1R13wAILTD3whx/CZpvBvffCUkvVHbPoonXH3HBD3d8LL3cPYdiQIVOfG75EGN59dfvtsMoqcOut0LlzwqC5jLYzcHkulS2qgAIKKBCPgAFWPHtlpwoooEDOAisAT+Xcg+UVUECB6QX++Ef46U/h22+hXz+47DJYYYW6f3///bD33vDss9C6NVxzTV0g1fD74APYaCN46KG6UOvii+sCsXDsk0/Wfb0w/L155qkLr1Ze2R2orsAI4MzqLulqCiiggAJJChhgJbmtDqWAAgrUSiA8m/PbWi3uugoooECzBMLjg+FdWLvvDuExvxn95pij7iuDO+4IrVpNfcRjj8GPfwyvvz7jczt0qAu+NtmkWe150kwFTgCO1kcBBRRQQIFGCRhgNYrJgxRQQAEF/idwMnCEIAoooEDhBP71r7ovBYY7sj76qK69hRaCbbaBgw+G7rN4GvrTT+HEE+HyyyE8ltiUcwsHEUVDo4F9o+jUJhVQQAEFiiFggFWMfbALBRRQIDKB64ApnsGJrHvbVUABBRTIU+B3wDZ5NmBtBRRQQIEIBQywItw0W1ZAAQWKIXAfMLgYrdiFAgoooEAkArcC60fSq20qoIACChRJwACrSLthLwoooEB0Ai8C4dPnz0bXuQ0roIACCmQtEP67olfWRa2ngAIKKJCIgAFWIhvpGAoooEB+AhOBXYFr82vBygoooIACBRZYGHijwP3ZmgIKKKBADAIGWDHskj0qoIACUQgcCJwTRac2qYACCiiQlcAQ4G9ZFbOOAgoooEDCAgZYCW+uoymggALZC/iFwuzNraiAAgoUVWCP778DeVFRm7MvBRRQQIHIBAywItsw21VAAQWKL3BZ/SOFxe/UDhVQQAEFaiVwBvCLWi3uugoooIACJRQwwCrhpjuyAgooUHuBm4E9gTdrX8oKCiiggAIFEpgTuA7YuEA92YoCCiigQAoCBlgp7KIzKKCAAoUUeAT4GfD3QnZnUwoooIAC1RYIXxgM/wBjyWov7HoKKKCAAo0UePfdd9l0000rR994440ssMACk8/88MMP2WKLLVh33XU58sgjadWqFd988w37778/H3zwAZdddhkdOnRoZKXsDzPAyt7cigoooECJBD4BRgDhsUJ/CiiggALpCmwA3JLueE6mgAIKRCIwqwArjHDGGWdw5plnsuWWWzJ48GBuvfVWbrnlFkaOHMmOO+5Y6CkNsAq9PTangAIKpCJwGnBoKsM4hwIKKKDAVAJ7ARdoooACCigQgUC44+qSSy7h7LPP5tNPP2XeeeflsMMOY5tttqFNmzaFnsAAq9DbY3MKKKBASgI31t+N9WJKQzmLAgooUHKBkcDhJTdwfAUUUECBLAQMsLJQtoYCCiigQL1ACK/CV6n+rIgCCiigQNQCXYHRwDZRT2HzCihQbIEvv/yy8h6n8847j+eee67S7HzzzcdPf/rTynubOnXqNNUAkyZN4uabb+ass85q1PEHHHAAf/jDH7j88suZZ555OP7443nkkfAeVxgwYABHHXUUq6yySuVdUdP+3n777cqjeNdffz2ff/45rVu3ZqWVVuLwww+f4Tnhzqd9992Xm266aaboCy+88FTvrbrtttvYZZddKo/7nXPOOdOdN3r0aE466aSp/v6MHiFs+GvhHVjXXXcdffv2nWqtBx98kK233pqvv/66YrHeeusV8sIwwCrkttiUAgookLpAeJwwPFboTwEFFFAgPoEB9eHVqvG1bscKKBCNwGeffcY+++zDnXfeWem5c+fOzDnnnIQwJvyWWGIJrr76ahZZZJHKvw/HH3TQQZMDonB8+/btK8d/++23LLTQQpVwpk+fPpMNGgKsEBCFICqETOGl5xMnTqyEUuEXQqzQx5Qh1u23385ee+3FF198UQmuwjnhX3/ySXj/K5W/F16S3rZt28m1/vOf/7DzzjvzwAMPVI6f8u999dVXlZeo5xFgTdlXaNYAK5r/iNioAgoooEB2AuHF7uEF73X/Re9PAQUUUCAGgc3rw6sFY2jWHhVQIFKB7777jmOPPZYxY8aw+OKLV97Z1Lt378o0H3/8MXvssQf3338/m222GaNGjaq8u2lmx4dgK9yldMUVV9CvXz+uvPJKunTpUlmrIcAK/zrcaRXuaOrevTvhTq5rrrmGQw+te4frVVddxZprrln51+FOsBB4hbuZRowYwX777cdcc81F6Dn0dOCBB/LWW29V+gpf/Gv4NQRFr7322nRfB3ziiSfYfPPN6dq1a+Z3YP3xj3+s3M3W8DPAivQ/NLatgAIKKFBrgb/Xh1jhf/tTQAEFFCiuQGvgRN93VdwNsjMFkhJ49dVXGTZsGB999BG///3vK+HSlL9nn32W7bffnqWXXprzzz+f999/v3J8uJPp2muvpX///lMdP+VdRuFxxBB8hV9DgBXuiPrTn/5Ejx49Jp8XAqnTTjut8ujeJptsUnmMMdw19ctf/pJLL7208hhj+PtT3kkVTg6PMO65556VsOx3v/vd5MccG3oId3aFvx7uEGv45RVghaBtq622qtw9FkK44G6AldR/lBxGAQUUUKC6AuEOrHAnVrgjy58CCiigQPEEVgNOAtYqXmt2pIACSQqEECjcZbXaaqsxduxYOnbsOMs5w3udfv7zn7P22mtX7toKjxpO+7vooos47rjj2HbbbTn99NOnCrB23XVXTjjhhOnOaQiWQtgU3sXVoUOHyvnhr4cQasiQIdOd895771UCsvBIYAjFlltuucox4Y6tcEdW+OrftDPlEWA1BHThTrHwzrAQFIbHGw2wkvyPlEMpoIACClRXILwTq+42bX8KKKCAAkUROLA+vGpflIbsQwEFSiAwo5eTz2rsU045pfLIXrgbKtxNNaNfuAMqvKNqylCs4Q6sc889t/II37S/aV9+HoKscKdX+OshiJpRUBbet9Xw3q0pw6Dw0vdNN920Uj/Um/KdWrMLsGa35VO+5L2xL3FvqLnOOutw8sknVwJDA6zZSfv3FVBAAQUUmCxwY/3dWOFrhf4UUEABBfITWLL+kUG/MpjfHlhZgfIKNDXAmvJdVrNTm1GANbO7jqYNsMLaIegKj9w15jfluo899ljlDqzweOFhhx021emzC7BmFsyF94GFRxKbGmCFu8J+9rOfEV5GH+5e69mz5+QXzHsHVmN21mMUUEABBRSoCITw6hfAn/VQQAEFFMhFYNv68GqJXKpbVAEFFGhqgNXwXqopHw9sjGJD8HXxxRez8cYbT3fKtAFW+KphuAMrfK1wyscDG1Or4THHGd3tNbsAa8qAaspaM3JqzB1Yb7zxRiVICy9vP+SQQyohWMMXEg2wGrObHqOAAgoooMBUAuFxwvBYoT8FFFBAgWwEwjtmwovaD8imnFUUUECBmQg0hD0zewdWeBQwvMQ9vOQ9vMQ9BEDhrqbGvjOroWxDgBWCnGnvigrHNARL4bHE8ePHV752GO6iev7557nssstYf/31G7WH4X1TRx99NH/4wx9mGHxlGWCFLzqeeuqpla85hhfeL7TQQkz5knsDrEZtqQcpoIACCigwrcANwPHAw9IooIACCtRUYO368GrVmlZxcQUUUKAxAi+88ELlTqcQrMzoK4QPPvggW2+9NYsvvnglFAovTP/JT35SebRvRseHO6YOP/zwSgi13Xbb8atf/aoSRjUEWOGLgVdeeSVdunSZ3N6UXyEML2UP79gK54QgKoQ84X1W4Q6oab9CGMKo8IXCEHqFcK1Pnz6EF7uHu6jmn3/+Gb6UPssAa8011+TWW2+tzBPCuPAzwGrMVekxCiiggAIKzFZgYn2I5d1Ys6XyAAUUUKBZAkfUh1etmnW2JymggALVFgjh0bHHHlv5omAIqcJdQ717966Uef3119lrr714/PHHOfLIIyvvcgoBVQiWxo0bV7mj6Oyzz2b11VevvCg9/L1wt9Txx4d/KApXXXUVIcQJvynfnRUCsJEjR9KpUycmTZrENddcw6GHHlp5UXu4I6xv376Vc5566im22morPv30U3baaadKD+Gc8PvXv/5V6Sf0tu6663LhhRcy11xzVfoKAdqvf/1rhg8fPh1XVgHWm2++Wak97Z1qBljVvoJdTwEFFFCg5AK31AdZD5TcwfEVUECBagn0qQ+uNqvWgq6jgAIKVE3gs88+Y5999uHOO++srBm++hfugArveAq/TTbZhDPOOGNyeDTt8eGLgR07dqwcH0Ks8At3XoV3PzV8AbAhwFp22WUrjwWGX7hzKoRT4b1QrVu3rtQIgdWUXw28+eabK72FdcMx4Zyvv/66cidY+PXq1YsrrriiEl7tuuuuPProo4SvE87sy4VfffXV5HPDWuHuqCFDhnDbbbexyy67TPWS9imBm/oOrBBgzTHHHNPdpWaAVbXL1oUUUEABBRRoEPgvcFz9J91VUUABBRRovsCu9eHVgs1fwjMVUECBGgt8+eWX3HjjjZVA56WXXqpUW2SRRRgxYkTlEcMQEE35C4HSTTfdxDnnnMNzzz1X+VvhEb+hQ4dW7tBaZpllpjq+IcA64ogj6N+/P+Fl8OG8EEqttdZalX8/7TkNC7z22muEF7Jff/31lbCrobdwd1h4TDH01vBC9YY7nxrL1fAeqloEWOFF9yeffPJUjz4aYDV2ZzxOAQUUUECBJgvcXn831t+afKYnKKCAAuUWmK8+uNqz3AxOr4ACCkzxCGHDo4jVRmkIsMIjeyFUm92v4Y6qIr9IfXYz1PLvt/ouPFzqTwEFFFBAgegEwn99hXcZhP/5NrrubVgBBRTIXmBrILzvasXsS1tRAQUUKKBAwx1YBlgF3JwZtGSAFcc+2aUCCiigwEwF7qkPsf6qkQIKKKDADAVWAA4DttdHAQUUUGAKAQOsuC4HA6y49stuFVBAAQVmKjCyPsj6UiMFFFAgU4Gvv56T999fgnbtvmDeeV/NtPasi7WuD65CeNW5QH3ZigIKKFAMAQOsYuxDY7swwGqslMcpoIACCkQg8GB9iHVzBL3aogIKpCDw8MNb8uSTG/Hdd60q48wzz9sMHHgtiy76WM7jhS8LhuBqtZz7sLwCCihQXIFaB1jFnTzOzgyw4tw3u1ZAAQUUmKXAGfVB1qc6KaCAAjUTePTRzXjssRAUTf8bNuxXdOnyRs1qz3zhpeqDq91zqG1JBRRQQAEFaidggFU7W1dWQAEFFMhV4NH6EOv6XLuwuAIKpCtw1VW/4b//7TDDAbt3f4gllrgl4+F/AmwFdMm4ruUUUEABBVIT6NWrV+FGMsD6//buLdaqar0D+MdFQLl4QSsqiCAqxQuxgqKIAlIRPSc9yUn70CZNmjRpH9qkTdM33/repC/tQy9J+3LS9uW8CCgIRRGOoMdqiYqXigcvBT1FBQQRpeebzkUX231hw7rMueZvJjt7s1lrzG/8xvLBP+Mbs3JLoiACBAgQ6KzAv0TEX0fEq50d1mgECDRa4MiRG+KnP/2rEQ1OnDgRBw4caLSRyRMgQIBAPQVmzZoVTz75ZOWKF2BVbkkURIAAAQKdFzhehljZWvh554c3IgECjRM4eXJm/OQnfzPivI8ePRoffNCPFsILW4oq/kv7hc3EuwgQIFAdgf3791enmHFUIsAaB5aXEiBAgACB7gi8HhEZYv1Td4Y3KgECjRLYsuXP44MP7hx2zqtW/WMsWvRCFz3+uDzr6qYu3sPQBAgQIECgOgJ2YFVnLVRCgAABAj0TyKcUZlvhsz27oxsRIDB4AtlGuHXrn8WxY7PPmVwGVxlgded6qAyuHu/O8EYlQIAAAQIVFRBgVXRhlEWAAAECvRD4u3JH1ru9uJl7ECAwgAJffz0t9u9fHYcP3xxTp34Zc+e+FvPnv9yFmV4bEX8REX/ZhbENSYAAAQIEqi8gwKr+GqmQAAECBLoqcLgMsXJH1umu3sngBAgQGL/AlIj404j4k4jQLjh+P+8gQIAAgUEREGANykqaBwECBAhcpMCesq3wXy9yHG8nQIBApwT+oAyv7u7UgMYhQIAAgTEE8gmyO3bsiG+//XbEV95///2xePHiUUd67bXX4uWXX47zee1wA508eTJefPHF4oEgp06diokTJ8bMmTPj7rvvjgULFgx773379kXe96uvvoqpU6fGnXfeGbfffnvx3qHX66+/Hnv37i3Gu+uuu2rxuRBg1WKZFEmAAAECvRP493JH1ou9u6U7ESBA4ByBH5XB1VouBAgQINBjgQydMgQa7RorlMqnD+7ZsydOnz59QQHWkSNHYsuWLXH8+PGYMGFCTJkypQjUvv7666KsDLBWrVoVkyZNOlvmm2++WQRel156aSxcuLAIvnKcJUuWxH333XfOdDLg2rRpU3zzzTfx+OOPF++pwyXAqsMqqZEAAQIEeiyQ/+KWTyvMtsL/6fG93Y4AgeYKPFwGVz9uLoGZEyBAoM8C27Zti/fff7/YlXTPPfeMq5oMmV566aV44403zu7gGivsGnqDDJWefvrpOHToUFx55ZXx6KOPxmWXXVa87O233y5CqnzNypUrY9GiRcXvM9jKQOrYsWPF66+++uoi/MrfZU0ZUs2YMePsrTKge+WVV2L58uVFwFWXS4BVl5VSJwECBAj0QeC/yxDrbyPiTB/u75YECDRDIFs38pyrP2zGdM2SAAECFRXIVr2NGzfG559/Hg8//HDcdNP5nz348ccfx65du+KLL74oZpc7p86cOTPuHVi5c2r79u3F+9etWxdz5sw5R+u5556Ld999N2644YYirMrrs88+K8Kq3Em1YcOGon0wr82bN8cnn3wSa9asiblz5xa/O3r0aPHaDMXWr18fl1xySUVX4/tlCbBqs1QKJUCAAIH+Cfw8Iv4+Iv7BQe/9WwR3JjCAAvPaDmivR/vGAC6CKREgQOCsQIY7Tz31VLFrKcOd2bNnn5dOhlb5vjy3KoOhpUuXRrb0ZQvfeHdgZTiVu7hyx1QGVEMDpt27dxdjX3PNNfHYY4/F5MmTi3bBDL1av2sVnQHW4cOHizBu/vz5xa/z/bmTK1sQRzpL67wm3YcXCbD6gO6WBAgQIFBXgVfLICvDrFN1nYS6CRDou8D0MrjKXVfX970aBRAgQIDAdwIHDx4sgqA8LD3bB/M8rNyNldesWbNGPEA9g6/cGZUtfbfccsvZlr4LCbBGW4v29sK8z4MPPli8vBWg5Q6sbBfMM7PyGroD69NPP41nnnmmaDF85JFHzjlDqw6fAQFWHVZJjQQIECBQMYF9bUHWiYrVphwCBKot8EdleHV7tctUHQECBBookE/myzOmcldTtv9lG1/+nGdMZXiUVwZHuauq/QD1oVStQ9I7GWBl+JS15Y6q3OWVu7PyjKy8Wvf78ssvRz0DK8/3ylbHDK+GtibWYbkFWHVYJTUSIECAQEUF3mgLso5VtEZlESBQDYHfKYOr7/613EWAAAEC1RNonS81ceLE4hD3bAXMnzO8yt1YeTh7Xrk764477hhxAp0MsLJdMNv+WtcVV1wRq1evPhtetX4/0lMIW4fRt9oMs5XwoYceqh7+eVQkwDoPJC8hQIAAAQKjC+wvz8fK1sLvtpm7CBAg8J3Ab0fE70fED4AQIECAQIUF8tyrbB/MHUrZCrhixYrvVdsKuLKdMFv1smVvuKuTAVY+LbAVnOUh87kzLHdgZftgHuTefu3bty/yCYN5/zzIPcOrDNparYfZ6tjaufXWW28VTyLMXVt5zlbuLFu2bFml2woFWBX+D0hpBAgQIFA3gXfaDnv/37oVr14CBDomkGdcZWiVX9//H6CO3cZABAgQINBTgfYnBK5duzauv374cww7GWC1TzCfNrhz587iyYLTp08vwqjckTXW9c4778QLL7xQhFm5e+y9996L559/vgiuFi5cWIyXX7k7K+dV1UuAVdWVURcBAgQI1FjgvbbWwk9rPA+lEyAwPoF8wlMruFo0vrd6NQECBAhUXqB1WPrp06djzZo1MXfu3GFr7laAlTfLXVSbNm2K48ePFzusMpAa7WrVkruw8qmF06ZNKw5yzzO1WnPIM75yzGPHjo3r6Yu9XjABVq/F3Y8AAQIEGiTwi7Yg61CD5m2qBJomkP/z0Aquxv6X8KbpmC8BAgTqIpBthCdOnChaA/Psq6FX7oDKoKefAVbWlE8XzFbH89kxlS2F2Sq4fPnyWLJkSRFSbdy4sZhftkFmO2Jeu3btiv3798fKlSvj1ltvreSSCbAquSyKIkCAAIHBEviwDLL+OSIODNbUzIZAowXWl8HV7zZaweQJECAwCAKHDh2KrVu3FudF5c6kefPmfW9aBw4ciB07dsSUKVOK8Ofyyy8fduoXswMrxz948GDceOONIx623gqwbrvttnjggQdG5G/t1spdVxs2bChaBlu7yDKky9/lWVl55UHxeRB8PmFx8eLFlVxSAVYll0VRBAgQIDCYAscj4t/Kr82DOUWzItAIgd8rg6tHGzFbkyRAgEATBHLnVe5MyoDn5ptv/l54lMFWBlwfffRRzJkzpzh/atKkSR0PsHLHVD7xMM+4yoBp5syZ59wjW/+yBTDb/jK8ysPXR7oylMrD2nNXVR5Mn5cdWE34NJsjAQIECBDoqEA+DrkVZn3U0ZENRoBANwSubGsT/I1u3MCYBAgQINBngVZ4lO11eb7U0qVLi1a7DIvy8PTcgZW7mHKH1tAnALaXfjE7sNrPuLruuuti9erVxblVeeUusTx8PV9z1VVXFWdatXZQDaVrBV15yPv69evPhm0ZxI10Blaeq5XB3OzZs/u8EsPf3g6sSi6LoggQIECgOQJH2oKsbc2ZtpkSqI1A/st263yrG2tTtUIJLwU5pQAACUpJREFUECBAYPwCGe5kQJRP6ctr8uTJxdepU6ciz8fKn++9997I1r3RrvMJsLJdL3dIZTj1xBNPxKxZs84OmU87zFbCvO+ECROKlsW8fwZpeeWurHXr1o36BMJt27bFhx9+OOxh89mimOPnDrIFCxYUwdiRI0eK1sEVK6r79FwB1vg/095BgAABAgS6JLCjLczy9MIuIRuWwHkKrIuIH5fh1XcH3LoIECBAoBkCGWDlwee506kVXGXbYB6EnjuaxrouNsDK8bOVMVsJs2WxFWTlgesZnuVh7LkTbKQrA7Dt27cXu8TWrl077Mtyjnv37i2eZphjZSvismXLRmyLHGvOvfh7AVYvlN2DAAECBAiMSyCfWNhqL9w5rnd6MQECFyNwZ0T8KCJ+KyJGfyz5xdzFewkQIECAQApkS+KePXuKVsD2HVh0hhcQYPlkECBAgACBSgtsaQuzvqh0pYojUE+Ba8vAKkOrx+s5BVUTIECAQO0EcpdWq00wz6gabUdV7SbXpYIFWF2CNSwBAgQIEOiswMG2IGtPZ4c2GoFGCmRg1dptlQe0uwgQIECAQO8EsoUvD41ftWpVcSC7a2wBAdbYRl5BgAABAgQqJrApIp4uv96sWG3KIVBlgfvbdlstrnKhaiNAgAABAgSGCAiwfCQIECBAgECtBZ5tC7Neq/VMFE+gOwILy9Aqd1s91J1bGJUAAQIECBDouoAAq+vEbkCAAAECBHol8HwZZm2OiJd7dVP3IVBBgelt7YHZKjilgjUqiQABAgQIEBiPgABrPFpeS4AAAQIEaiPws7adWbtrU7VCCVy4wIyIyEeF/2YZXs298KG8kwABAgQIEKicgACrckuiIAIECBAg0GmBn7eFWTs6PbjxCPRR4OYysMrgak1EXN3HWtyaAAECBAgQ6KaAAKubusYmQIAAAQKVE9jX1ma4tXLVKYjA2AIrI2J9GVg9OPbLvYIAAQIECBAYCAEB1kAso0kQIECAAIELEXgrIvK8rNyVtTMiDl/IIN5DoMsCl/zqTLcfRsSGskUwD2V3ESBAgAABAk0TEGA1bcXNlwABAgQIDCtwqgyy8iD4DLPy+2lWBPokMK8MrZ4od1pd2qc63JYAAQIECBCoioAAqyoroQ4CBAgQIFApgV9GxLNlkJWB1n9WqjrFDKLAsjK0yt1Wdw/iBM2JAAECBAgQuAgBAdZF4HkrAQIECBBojsCBMtDaXoZav2jO1M20SwIZWK2IiPt+9Zl6JCKu69J9DEuAAAECBAgMgoAAaxBW0RwIECBAgEDPBf6rDLS2RcR/RMTRnlfghnUSyJbADKtagVV+n1SnCaiVAAECBAgQ6LOAAKvPC+D2BAgQIEBgMAR2l4FWth1mu+FngzEts7gAganlrqr2sOr6CxjHWwgQIECAAAEC/y8gwPJpIECAAAECBLogkC2HGWS9Wn7Pn/N3rsETuG3IzirnVw3eGpsRAQIECBDov4AAq/9roAICBAgQINAQgdyVlUHW0GCrIdOv/TSz5W9JRPx6+T3PrspdVlfUfmYmQIAAAQIECFRfQIBV/TVSIQECBAgQGHCB4UItLYj9W/TLypCqFVS1vt/av5LcmQABAgQIEGi8gACr8R8BAAQIECBAoIoC7S2IH0RE+5dwqzMrljunhoZU+eebOjO8UQgQIECAAAECHRQQYHUQ01AECBAgQIBALwSODQm0hgZc+edf9qKQGtzj6oj4tfKrPazKnx2sXoMFVCIBAgQIECBQCgiwfBQIECBAgACBARQ4MUrI9WlEHI2IDMLyK38+WRODbO9rBVLDfb92yN9PrMm8lEmAAAECBAgQGF1AgOUTQoAAAQIECBCI00MCrfZwq/VzK+wa7u/OREQect76mjzkz+1/dz6vmTZCUDXDWhEgQIAAAQIEGikgwGrksps0AQIECBAgQIAAAQIECBAgQKA+AgKs+qyVSgkQIECAAAECBAgQIECAAAECjRQQYDVy2U2aAAECBAgQIECAAAECBAgQIFAfAQFWfdZKpQQIECBAgAABAgQIECBAgACBRgoIsBq57CZNgAABAgQIECBAgAABAgQIEKiPgACrPmulUgIECBAgQIAAAQIECBAgQIBAIwUEWI1cdpMmQIAAAQIECBAgQIAAAQIECNRHQIBVn7VSKQECBAgQIECAAAECBAgQIECgkQICrEYuu0kTIECAAAECBAgQIECAAAECBOojIMCqz1qplAABAgQIECBAgAABAgQIECDQSAEBViOX3aQJECBAgAABAgQIECBAgAABAvUREGDVZ61USoAAAQIECBAgQIAAAQIECBBopIAAq5HLbtIECBAgQIAAAQIECBAgQIAAgfoICLDqs1YqJUCAAAECBAgQIECAAAECBAg0UkCA1chlN2kCBAgQIECAAAECBAgQIECAQH0EBFj1WSuVEiBAgAABAgQIECBAgAABAgQaKSDAauSymzQBAgQIECBAgAABAgQIECBAoD4CAqz6rJVKCRAgQIAAAQIECBAgQIAAAQKNFBBgNXLZTZoAAQIECBAgQIAAAQIECBAgUB8BAVZ91kqlBAgQIECAAAECBAgQIECAAIFGCgiwGrnsJk2AAAECBAgQIECAAAECBAgQqI+AAKs+a6VSAgQIECBAgAABAgQIECBAgEAjBQRYjVx2kyZAgAABAgQIECBAgAABAgQI1EdAgFWftVIpAQIECBAgQIAAAQIECBAgQKCRAgKsRi67SRMgQIAAAQIECBAgQIAAAQIE6iMgwKrPWqmUAAECBAgQIECAAAECBAgQINBIAQFWI5fdpAkQIECAAAECBAgQIECAAAEC9REQYNVnrVRKgAABAgQIECBAgAABAgQIEGikgACrkctu0gQIECBAgAABAgQIECBAgACB+ggIsOqzViolQIAAAQIECBAgQIAAAQIECDRSQIDVyGU3aQIECBAgQIAAAQIECBAgQIBAfQQEWPVZK5USIECAAAECBAgQIECAAAECBBopIMBq5LKbNAECBAgQIECAAAECBAgQIECgPgICrPqslUoJECBAgAABAgQIECBAgAABAo0UEGA1ctlNmgABAgQIECBAgAABAgQIECBQHwEBVn3WSqUECBAgQIAAAQIECBAgQIAAgUYKCLAauewmTYAAAQIECBAgQIAAAQIECBCoj8D/AUL9ffHmN4nz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273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Спеціальність 061   Журналістика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420887"/>
            <a:ext cx="8161962" cy="3734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5170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Спеціальність 013 Початкова освіта (11п/о)</a:t>
            </a:r>
            <a:endParaRPr lang="ru-RU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492896"/>
            <a:ext cx="6912768" cy="3970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0189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Спеціальність 013 Початкова освіта (12п/о)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2536561"/>
            <a:ext cx="7248525" cy="3892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5773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Спеціальність 014 Середня освіта (Фізична культура)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464481"/>
            <a:ext cx="7128792" cy="4021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241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Спеціальність 014 Середня освіта  (Трудове навчання та технології)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564904"/>
            <a:ext cx="6696744" cy="4030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3421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Спеціальність 012 </a:t>
            </a:r>
            <a:br>
              <a:rPr lang="uk-UA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Дошкільна освіта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795" y="2564904"/>
            <a:ext cx="7338370" cy="3843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7951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608512"/>
          </a:xfrm>
        </p:spPr>
        <p:txBody>
          <a:bodyPr>
            <a:normAutofit fontScale="25000" lnSpcReduction="20000"/>
          </a:bodyPr>
          <a:lstStyle/>
          <a:p>
            <a:endParaRPr lang="uk-UA" b="1" dirty="0" smtClean="0"/>
          </a:p>
          <a:p>
            <a:endParaRPr lang="uk-UA" b="1" dirty="0" smtClean="0"/>
          </a:p>
          <a:p>
            <a:pPr marL="0" indent="0">
              <a:buNone/>
            </a:pPr>
            <a:r>
              <a:rPr lang="uk-UA" sz="11200" b="1" i="1" dirty="0" smtClean="0">
                <a:latin typeface="Times New Roman" pitchFamily="18" charset="0"/>
                <a:cs typeface="Times New Roman" pitchFamily="18" charset="0"/>
              </a:rPr>
              <a:t>Керівникам академічних груп</a:t>
            </a:r>
            <a:r>
              <a:rPr lang="uk-UA" sz="11200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uk-UA" sz="11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9600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uk-UA" sz="96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96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uk-UA" sz="9600" dirty="0" smtClean="0">
                <a:latin typeface="Times New Roman" pitchFamily="18" charset="0"/>
                <a:cs typeface="Times New Roman" pitchFamily="18" charset="0"/>
              </a:rPr>
              <a:t>.Звертати увагу на  психологічний стан студентів, у процесі комунікацій та  підвищувати рівень знань на тему психологічної підтримки,та </a:t>
            </a:r>
            <a:r>
              <a:rPr lang="uk-UA" sz="9600" dirty="0" err="1" smtClean="0">
                <a:latin typeface="Times New Roman" pitchFamily="18" charset="0"/>
                <a:cs typeface="Times New Roman" pitchFamily="18" charset="0"/>
              </a:rPr>
              <a:t>самопідтримки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відсутності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на  онлайн занят</a:t>
            </a:r>
            <a:r>
              <a:rPr lang="uk-UA" sz="9600" dirty="0" smtClean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ях,частих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пропусків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9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endParaRPr lang="ru-RU" sz="9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З метою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зміщення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фокусу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уваги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стресових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чинників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залучати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студентів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ініціатив,допомоги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інщих,волонтерство,соціальні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проекти</a:t>
            </a:r>
            <a:endParaRPr lang="ru-RU" sz="9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endParaRPr lang="ru-RU" sz="9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uk-UA" sz="9600" b="1" dirty="0" smtClean="0">
                <a:latin typeface="Times New Roman" pitchFamily="18" charset="0"/>
                <a:cs typeface="Times New Roman" pitchFamily="18" charset="0"/>
              </a:rPr>
              <a:t>  3.</a:t>
            </a:r>
            <a:r>
              <a:rPr lang="uk-UA" sz="9600" dirty="0" smtClean="0">
                <a:latin typeface="Times New Roman" pitchFamily="18" charset="0"/>
                <a:cs typeface="Times New Roman" pitchFamily="18" charset="0"/>
              </a:rPr>
              <a:t>За необхідності сприяти залученню студентів до  занять із практичним психологом.</a:t>
            </a:r>
          </a:p>
          <a:p>
            <a:pPr lvl="0"/>
            <a:endParaRPr lang="uk-UA" sz="9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9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368152"/>
          </a:xfrm>
        </p:spPr>
        <p:txBody>
          <a:bodyPr>
            <a:noAutofit/>
          </a:bodyPr>
          <a:lstStyle/>
          <a:p>
            <a:r>
              <a:rPr lang="uk-UA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Психолого-педагогічні </a:t>
            </a:r>
            <a:r>
              <a:rPr lang="uk-UA" sz="3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рекомендації</a:t>
            </a:r>
            <a:br>
              <a:rPr lang="uk-UA" sz="3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58133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863600" y="836712"/>
            <a:ext cx="7596832" cy="5318026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uk-UA" sz="26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en-US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Використовувати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індивідуальний підхід до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студентів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з низьким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рівнем соціальної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адаптованості.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Забезпечити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умови для формування згуртованості студентського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колективу.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Створювати 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в академічних групах атмосферу психологічної підтримки здобувачів освіти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Через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постійну співпрацю з психологом сприяти розвитку навичок адаптаційної поведінки студентів.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8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Приділяти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увагу активним формам роботи з академічними групами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колективні творчі справи, родинні свята,  екскурсії, години спілкування тощо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).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472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3000"/>
                    </a14:imgEffect>
                    <a14:imgEffect>
                      <a14:brightnessContrast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08720"/>
            <a:ext cx="8064896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38083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1403</TotalTime>
  <Words>207</Words>
  <Application>Microsoft Office PowerPoint</Application>
  <PresentationFormat>Экран (4:3)</PresentationFormat>
  <Paragraphs>50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Волна</vt:lpstr>
      <vt:lpstr> </vt:lpstr>
      <vt:lpstr>Процедура проведення  психодіагностичного дослідження</vt:lpstr>
      <vt:lpstr>Спеціальність 061   Журналістика</vt:lpstr>
      <vt:lpstr>Спеціальність 013 Початкова освіта (11п/о)</vt:lpstr>
      <vt:lpstr>Спеціальність 013 Початкова освіта (12п/о)</vt:lpstr>
      <vt:lpstr>Спеціальність 014 Середня освіта (Фізична культура)</vt:lpstr>
      <vt:lpstr>Спеціальність 014 Середня освіта  (Трудове навчання та технології)</vt:lpstr>
      <vt:lpstr>Спеціальність 012    Дошкільна освіта</vt:lpstr>
      <vt:lpstr> Психолого-педагогічні рекомендації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«Забезпечення умов для підвищення рівня соціальної адаптації студентів нового набору як основа їх психологічного здоров'я» </dc:title>
  <dc:creator>admin-PC</dc:creator>
  <cp:lastModifiedBy>admin-PC</cp:lastModifiedBy>
  <cp:revision>155</cp:revision>
  <dcterms:created xsi:type="dcterms:W3CDTF">2021-11-10T08:04:10Z</dcterms:created>
  <dcterms:modified xsi:type="dcterms:W3CDTF">2024-11-04T09:12:47Z</dcterms:modified>
</cp:coreProperties>
</file>